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12192000" cy="12192000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43" d="100"/>
          <a:sy n="43" d="100"/>
        </p:scale>
        <p:origin x="763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73B2DAE9-C3FD-25F0-B930-91B6781DC15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995312"/>
            <a:ext cx="9144000" cy="4244622"/>
          </a:xfrm>
        </p:spPr>
        <p:txBody>
          <a:bodyPr anchor="b"/>
          <a:lstStyle>
            <a:lvl1pPr algn="ctr">
              <a:defRPr sz="10667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0E89D16C-9651-0A2C-C47B-D9BA9F6CCF4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6403623"/>
            <a:ext cx="9144000" cy="2943577"/>
          </a:xfrm>
        </p:spPr>
        <p:txBody>
          <a:bodyPr/>
          <a:lstStyle>
            <a:lvl1pPr marL="0" indent="0" algn="ctr">
              <a:buNone/>
              <a:defRPr sz="4267"/>
            </a:lvl1pPr>
            <a:lvl2pPr marL="812810" indent="0" algn="ctr">
              <a:buNone/>
              <a:defRPr sz="3556"/>
            </a:lvl2pPr>
            <a:lvl3pPr marL="1625620" indent="0" algn="ctr">
              <a:buNone/>
              <a:defRPr sz="3200"/>
            </a:lvl3pPr>
            <a:lvl4pPr marL="2438430" indent="0" algn="ctr">
              <a:buNone/>
              <a:defRPr sz="2844"/>
            </a:lvl4pPr>
            <a:lvl5pPr marL="3251241" indent="0" algn="ctr">
              <a:buNone/>
              <a:defRPr sz="2844"/>
            </a:lvl5pPr>
            <a:lvl6pPr marL="4064051" indent="0" algn="ctr">
              <a:buNone/>
              <a:defRPr sz="2844"/>
            </a:lvl6pPr>
            <a:lvl7pPr marL="4876861" indent="0" algn="ctr">
              <a:buNone/>
              <a:defRPr sz="2844"/>
            </a:lvl7pPr>
            <a:lvl8pPr marL="5689671" indent="0" algn="ctr">
              <a:buNone/>
              <a:defRPr sz="2844"/>
            </a:lvl8pPr>
            <a:lvl9pPr marL="6502481" indent="0" algn="ctr">
              <a:buNone/>
              <a:defRPr sz="2844"/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13EAA28B-570F-AFBA-1912-EA6C79C1A1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3A9252-6599-421B-9338-40FC3998388C}" type="datetimeFigureOut">
              <a:rPr kumimoji="1" lang="ja-JP" altLang="en-US" smtClean="0"/>
              <a:t>2025/8/9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C0D056BB-4F77-EF0A-FEEA-972C16814E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25404E06-B31D-B694-A8CC-DAC9EC8712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0F8E7E-BE58-4812-B479-00C9D90F472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459507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035D8450-21C2-5B13-F35E-F67A3841EF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25CBE672-66C3-D0C1-F4EE-960B19342B7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AA06EECA-8E3C-5A60-54DB-70343AAAF6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3A9252-6599-421B-9338-40FC3998388C}" type="datetimeFigureOut">
              <a:rPr kumimoji="1" lang="ja-JP" altLang="en-US" smtClean="0"/>
              <a:t>2025/8/9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5C2F4B5F-775F-E74F-70C4-E8EB8E0808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0BF712EE-85D0-B85E-2507-CB9377DF69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0F8E7E-BE58-4812-B479-00C9D90F472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478081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>
            <a:extLst>
              <a:ext uri="{FF2B5EF4-FFF2-40B4-BE49-F238E27FC236}">
                <a16:creationId xmlns:a16="http://schemas.microsoft.com/office/drawing/2014/main" id="{6B98DFAE-5926-23D6-12B2-66F54BA6FF3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649111"/>
            <a:ext cx="2628900" cy="10332156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8CE787E8-93AD-B83F-E890-EED80959E6A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649111"/>
            <a:ext cx="7734300" cy="10332156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A9FEB66C-5B59-46BE-4838-47B1DD947A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3A9252-6599-421B-9338-40FC3998388C}" type="datetimeFigureOut">
              <a:rPr kumimoji="1" lang="ja-JP" altLang="en-US" smtClean="0"/>
              <a:t>2025/8/9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8820EFA5-F1EF-6B6B-B36D-8ECCCC33B2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A8768567-A04C-B4A2-8D47-B5C668177C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0F8E7E-BE58-4812-B479-00C9D90F472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67642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541794A6-3DE5-D567-5D8F-B3BA03DB81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6AE4247C-7633-75AF-7483-81AF71B0A03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1458B011-0A83-A778-8616-5219A458F5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3A9252-6599-421B-9338-40FC3998388C}" type="datetimeFigureOut">
              <a:rPr kumimoji="1" lang="ja-JP" altLang="en-US" smtClean="0"/>
              <a:t>2025/8/9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BDAD8D2C-BCEA-06FC-8C08-8B4A81FC5C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58D264BD-4821-3E42-1FD6-2CE4B8B240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0F8E7E-BE58-4812-B479-00C9D90F472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606695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97731E4-7EEC-590E-27F1-FD3C382D0B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3039535"/>
            <a:ext cx="10515600" cy="5071532"/>
          </a:xfrm>
        </p:spPr>
        <p:txBody>
          <a:bodyPr anchor="b"/>
          <a:lstStyle>
            <a:lvl1pPr>
              <a:defRPr sz="10667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BD5DE11A-3FC5-856A-6D8A-88600B403F1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8159046"/>
            <a:ext cx="10515600" cy="2666999"/>
          </a:xfrm>
        </p:spPr>
        <p:txBody>
          <a:bodyPr/>
          <a:lstStyle>
            <a:lvl1pPr marL="0" indent="0">
              <a:buNone/>
              <a:defRPr sz="4267">
                <a:solidFill>
                  <a:schemeClr val="tx1">
                    <a:tint val="75000"/>
                  </a:schemeClr>
                </a:solidFill>
              </a:defRPr>
            </a:lvl1pPr>
            <a:lvl2pPr marL="812810" indent="0">
              <a:buNone/>
              <a:defRPr sz="3556">
                <a:solidFill>
                  <a:schemeClr val="tx1">
                    <a:tint val="75000"/>
                  </a:schemeClr>
                </a:solidFill>
              </a:defRPr>
            </a:lvl2pPr>
            <a:lvl3pPr marL="162562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3pPr>
            <a:lvl4pPr marL="2438430" indent="0">
              <a:buNone/>
              <a:defRPr sz="2844">
                <a:solidFill>
                  <a:schemeClr val="tx1">
                    <a:tint val="75000"/>
                  </a:schemeClr>
                </a:solidFill>
              </a:defRPr>
            </a:lvl4pPr>
            <a:lvl5pPr marL="3251241" indent="0">
              <a:buNone/>
              <a:defRPr sz="2844">
                <a:solidFill>
                  <a:schemeClr val="tx1">
                    <a:tint val="75000"/>
                  </a:schemeClr>
                </a:solidFill>
              </a:defRPr>
            </a:lvl5pPr>
            <a:lvl6pPr marL="4064051" indent="0">
              <a:buNone/>
              <a:defRPr sz="2844">
                <a:solidFill>
                  <a:schemeClr val="tx1">
                    <a:tint val="75000"/>
                  </a:schemeClr>
                </a:solidFill>
              </a:defRPr>
            </a:lvl6pPr>
            <a:lvl7pPr marL="4876861" indent="0">
              <a:buNone/>
              <a:defRPr sz="2844">
                <a:solidFill>
                  <a:schemeClr val="tx1">
                    <a:tint val="75000"/>
                  </a:schemeClr>
                </a:solidFill>
              </a:defRPr>
            </a:lvl7pPr>
            <a:lvl8pPr marL="5689671" indent="0">
              <a:buNone/>
              <a:defRPr sz="2844">
                <a:solidFill>
                  <a:schemeClr val="tx1">
                    <a:tint val="75000"/>
                  </a:schemeClr>
                </a:solidFill>
              </a:defRPr>
            </a:lvl8pPr>
            <a:lvl9pPr marL="6502481" indent="0">
              <a:buNone/>
              <a:defRPr sz="2844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AEA33E17-A062-CCC1-7D2A-CE824CB892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3A9252-6599-421B-9338-40FC3998388C}" type="datetimeFigureOut">
              <a:rPr kumimoji="1" lang="ja-JP" altLang="en-US" smtClean="0"/>
              <a:t>2025/8/9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BF3BD483-DDEB-3875-1442-A01284A98C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5CA1F837-2EA2-6330-633A-D679630CB5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0F8E7E-BE58-4812-B479-00C9D90F472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896372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733A9EAC-DC41-FF96-8CC4-11E782B205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22E4AFD2-C4C5-BD3D-B36D-EDCCA8DEBBB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3245556"/>
            <a:ext cx="5181600" cy="7735712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07B94490-476D-334C-82D5-7D9FBE28978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3245556"/>
            <a:ext cx="5181600" cy="7735712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166ED065-B0DA-FE9F-87A1-AD501DAC55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3A9252-6599-421B-9338-40FC3998388C}" type="datetimeFigureOut">
              <a:rPr kumimoji="1" lang="ja-JP" altLang="en-US" smtClean="0"/>
              <a:t>2025/8/9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4EA4754E-3A99-EFCE-6844-049CEAEB1B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5B406D17-2E77-0507-5EEE-4A40846DB7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0F8E7E-BE58-4812-B479-00C9D90F472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673921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8EE0BE78-310E-C74A-78C9-5BDB43C728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649112"/>
            <a:ext cx="10515600" cy="2356556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7D65016C-855D-05F6-3027-BCCC1808A0B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9" y="2988734"/>
            <a:ext cx="5157787" cy="1464732"/>
          </a:xfrm>
        </p:spPr>
        <p:txBody>
          <a:bodyPr anchor="b"/>
          <a:lstStyle>
            <a:lvl1pPr marL="0" indent="0">
              <a:buNone/>
              <a:defRPr sz="4267" b="1"/>
            </a:lvl1pPr>
            <a:lvl2pPr marL="812810" indent="0">
              <a:buNone/>
              <a:defRPr sz="3556" b="1"/>
            </a:lvl2pPr>
            <a:lvl3pPr marL="1625620" indent="0">
              <a:buNone/>
              <a:defRPr sz="3200" b="1"/>
            </a:lvl3pPr>
            <a:lvl4pPr marL="2438430" indent="0">
              <a:buNone/>
              <a:defRPr sz="2844" b="1"/>
            </a:lvl4pPr>
            <a:lvl5pPr marL="3251241" indent="0">
              <a:buNone/>
              <a:defRPr sz="2844" b="1"/>
            </a:lvl5pPr>
            <a:lvl6pPr marL="4064051" indent="0">
              <a:buNone/>
              <a:defRPr sz="2844" b="1"/>
            </a:lvl6pPr>
            <a:lvl7pPr marL="4876861" indent="0">
              <a:buNone/>
              <a:defRPr sz="2844" b="1"/>
            </a:lvl7pPr>
            <a:lvl8pPr marL="5689671" indent="0">
              <a:buNone/>
              <a:defRPr sz="2844" b="1"/>
            </a:lvl8pPr>
            <a:lvl9pPr marL="6502481" indent="0">
              <a:buNone/>
              <a:defRPr sz="2844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4AA387F5-2D18-9731-95D7-9B0CEFB61C4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9" y="4453467"/>
            <a:ext cx="5157787" cy="6550379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>
            <a:extLst>
              <a:ext uri="{FF2B5EF4-FFF2-40B4-BE49-F238E27FC236}">
                <a16:creationId xmlns:a16="http://schemas.microsoft.com/office/drawing/2014/main" id="{80059E33-79BC-21C8-F969-DD9115E584C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2988734"/>
            <a:ext cx="5183188" cy="1464732"/>
          </a:xfrm>
        </p:spPr>
        <p:txBody>
          <a:bodyPr anchor="b"/>
          <a:lstStyle>
            <a:lvl1pPr marL="0" indent="0">
              <a:buNone/>
              <a:defRPr sz="4267" b="1"/>
            </a:lvl1pPr>
            <a:lvl2pPr marL="812810" indent="0">
              <a:buNone/>
              <a:defRPr sz="3556" b="1"/>
            </a:lvl2pPr>
            <a:lvl3pPr marL="1625620" indent="0">
              <a:buNone/>
              <a:defRPr sz="3200" b="1"/>
            </a:lvl3pPr>
            <a:lvl4pPr marL="2438430" indent="0">
              <a:buNone/>
              <a:defRPr sz="2844" b="1"/>
            </a:lvl4pPr>
            <a:lvl5pPr marL="3251241" indent="0">
              <a:buNone/>
              <a:defRPr sz="2844" b="1"/>
            </a:lvl5pPr>
            <a:lvl6pPr marL="4064051" indent="0">
              <a:buNone/>
              <a:defRPr sz="2844" b="1"/>
            </a:lvl6pPr>
            <a:lvl7pPr marL="4876861" indent="0">
              <a:buNone/>
              <a:defRPr sz="2844" b="1"/>
            </a:lvl7pPr>
            <a:lvl8pPr marL="5689671" indent="0">
              <a:buNone/>
              <a:defRPr sz="2844" b="1"/>
            </a:lvl8pPr>
            <a:lvl9pPr marL="6502481" indent="0">
              <a:buNone/>
              <a:defRPr sz="2844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>
            <a:extLst>
              <a:ext uri="{FF2B5EF4-FFF2-40B4-BE49-F238E27FC236}">
                <a16:creationId xmlns:a16="http://schemas.microsoft.com/office/drawing/2014/main" id="{C9A6B41D-BEF0-4A5D-A70E-8F195334B4C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4453467"/>
            <a:ext cx="5183188" cy="6550379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>
            <a:extLst>
              <a:ext uri="{FF2B5EF4-FFF2-40B4-BE49-F238E27FC236}">
                <a16:creationId xmlns:a16="http://schemas.microsoft.com/office/drawing/2014/main" id="{0A3E7AC0-C354-F1B3-0369-1D4F82324B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3A9252-6599-421B-9338-40FC3998388C}" type="datetimeFigureOut">
              <a:rPr kumimoji="1" lang="ja-JP" altLang="en-US" smtClean="0"/>
              <a:t>2025/8/9</a:t>
            </a:fld>
            <a:endParaRPr kumimoji="1" lang="ja-JP" altLang="en-US"/>
          </a:p>
        </p:txBody>
      </p:sp>
      <p:sp>
        <p:nvSpPr>
          <p:cNvPr id="8" name="フッター プレースホルダー 7">
            <a:extLst>
              <a:ext uri="{FF2B5EF4-FFF2-40B4-BE49-F238E27FC236}">
                <a16:creationId xmlns:a16="http://schemas.microsoft.com/office/drawing/2014/main" id="{8DB21A65-CF6C-FFDC-A26E-C36013ED00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>
            <a:extLst>
              <a:ext uri="{FF2B5EF4-FFF2-40B4-BE49-F238E27FC236}">
                <a16:creationId xmlns:a16="http://schemas.microsoft.com/office/drawing/2014/main" id="{C801D581-5AAD-B16B-F824-54A0084654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0F8E7E-BE58-4812-B479-00C9D90F472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734838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C52A5D7D-1589-EDE0-5B8F-2A13863B27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F398D633-0233-3537-E238-F13A1B4B0A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3A9252-6599-421B-9338-40FC3998388C}" type="datetimeFigureOut">
              <a:rPr kumimoji="1" lang="ja-JP" altLang="en-US" smtClean="0"/>
              <a:t>2025/8/9</a:t>
            </a:fld>
            <a:endParaRPr kumimoji="1" lang="ja-JP" altLang="en-US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C1B40835-9C86-7964-2F8A-81C6620BB0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83EFB36E-4F71-74FB-4B7F-24F4D7ED21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0F8E7E-BE58-4812-B479-00C9D90F472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346669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>
            <a:extLst>
              <a:ext uri="{FF2B5EF4-FFF2-40B4-BE49-F238E27FC236}">
                <a16:creationId xmlns:a16="http://schemas.microsoft.com/office/drawing/2014/main" id="{A79AD1DC-37AE-2BB6-E9F4-C4D92D2484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3A9252-6599-421B-9338-40FC3998388C}" type="datetimeFigureOut">
              <a:rPr kumimoji="1" lang="ja-JP" altLang="en-US" smtClean="0"/>
              <a:t>2025/8/9</a:t>
            </a:fld>
            <a:endParaRPr kumimoji="1" lang="ja-JP" altLang="en-US"/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C8F6CEF7-7312-7CEA-D0BF-E3D254DDFB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3C72CEC5-86D9-C171-374F-8F636BCF61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0F8E7E-BE58-4812-B479-00C9D90F472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267135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41DA919A-81D0-E45B-33F4-186E285ED1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9" y="812800"/>
            <a:ext cx="3932237" cy="2844800"/>
          </a:xfrm>
        </p:spPr>
        <p:txBody>
          <a:bodyPr anchor="b"/>
          <a:lstStyle>
            <a:lvl1pPr>
              <a:defRPr sz="5689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A8165A43-F2FB-4D71-9406-84BA87F2E27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1755423"/>
            <a:ext cx="6172200" cy="8664222"/>
          </a:xfrm>
        </p:spPr>
        <p:txBody>
          <a:bodyPr/>
          <a:lstStyle>
            <a:lvl1pPr>
              <a:defRPr sz="5689"/>
            </a:lvl1pPr>
            <a:lvl2pPr>
              <a:defRPr sz="4978"/>
            </a:lvl2pPr>
            <a:lvl3pPr>
              <a:defRPr sz="4267"/>
            </a:lvl3pPr>
            <a:lvl4pPr>
              <a:defRPr sz="3556"/>
            </a:lvl4pPr>
            <a:lvl5pPr>
              <a:defRPr sz="3556"/>
            </a:lvl5pPr>
            <a:lvl6pPr>
              <a:defRPr sz="3556"/>
            </a:lvl6pPr>
            <a:lvl7pPr>
              <a:defRPr sz="3556"/>
            </a:lvl7pPr>
            <a:lvl8pPr>
              <a:defRPr sz="3556"/>
            </a:lvl8pPr>
            <a:lvl9pPr>
              <a:defRPr sz="3556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EC2DF863-BD36-6501-C226-1B6BB51E4A9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9" y="3657600"/>
            <a:ext cx="3932237" cy="6776156"/>
          </a:xfrm>
        </p:spPr>
        <p:txBody>
          <a:bodyPr/>
          <a:lstStyle>
            <a:lvl1pPr marL="0" indent="0">
              <a:buNone/>
              <a:defRPr sz="2844"/>
            </a:lvl1pPr>
            <a:lvl2pPr marL="812810" indent="0">
              <a:buNone/>
              <a:defRPr sz="2489"/>
            </a:lvl2pPr>
            <a:lvl3pPr marL="1625620" indent="0">
              <a:buNone/>
              <a:defRPr sz="2133"/>
            </a:lvl3pPr>
            <a:lvl4pPr marL="2438430" indent="0">
              <a:buNone/>
              <a:defRPr sz="1778"/>
            </a:lvl4pPr>
            <a:lvl5pPr marL="3251241" indent="0">
              <a:buNone/>
              <a:defRPr sz="1778"/>
            </a:lvl5pPr>
            <a:lvl6pPr marL="4064051" indent="0">
              <a:buNone/>
              <a:defRPr sz="1778"/>
            </a:lvl6pPr>
            <a:lvl7pPr marL="4876861" indent="0">
              <a:buNone/>
              <a:defRPr sz="1778"/>
            </a:lvl7pPr>
            <a:lvl8pPr marL="5689671" indent="0">
              <a:buNone/>
              <a:defRPr sz="1778"/>
            </a:lvl8pPr>
            <a:lvl9pPr marL="6502481" indent="0">
              <a:buNone/>
              <a:defRPr sz="1778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1CEEE9D3-324A-9B10-0C97-00D25674E8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3A9252-6599-421B-9338-40FC3998388C}" type="datetimeFigureOut">
              <a:rPr kumimoji="1" lang="ja-JP" altLang="en-US" smtClean="0"/>
              <a:t>2025/8/9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1BE8E5D6-473F-8381-066D-32F940795A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AA90FD50-3C94-28F1-C249-FFC054122B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0F8E7E-BE58-4812-B479-00C9D90F472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445354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ED2EB4EA-6219-B4BB-70D7-76268732E1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9" y="812800"/>
            <a:ext cx="3932237" cy="2844800"/>
          </a:xfrm>
        </p:spPr>
        <p:txBody>
          <a:bodyPr anchor="b"/>
          <a:lstStyle>
            <a:lvl1pPr>
              <a:defRPr sz="5689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>
            <a:extLst>
              <a:ext uri="{FF2B5EF4-FFF2-40B4-BE49-F238E27FC236}">
                <a16:creationId xmlns:a16="http://schemas.microsoft.com/office/drawing/2014/main" id="{A0DFC67C-6E1D-D738-5DBC-470C50B191C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1755423"/>
            <a:ext cx="6172200" cy="8664222"/>
          </a:xfrm>
        </p:spPr>
        <p:txBody>
          <a:bodyPr/>
          <a:lstStyle>
            <a:lvl1pPr marL="0" indent="0">
              <a:buNone/>
              <a:defRPr sz="5689"/>
            </a:lvl1pPr>
            <a:lvl2pPr marL="812810" indent="0">
              <a:buNone/>
              <a:defRPr sz="4978"/>
            </a:lvl2pPr>
            <a:lvl3pPr marL="1625620" indent="0">
              <a:buNone/>
              <a:defRPr sz="4267"/>
            </a:lvl3pPr>
            <a:lvl4pPr marL="2438430" indent="0">
              <a:buNone/>
              <a:defRPr sz="3556"/>
            </a:lvl4pPr>
            <a:lvl5pPr marL="3251241" indent="0">
              <a:buNone/>
              <a:defRPr sz="3556"/>
            </a:lvl5pPr>
            <a:lvl6pPr marL="4064051" indent="0">
              <a:buNone/>
              <a:defRPr sz="3556"/>
            </a:lvl6pPr>
            <a:lvl7pPr marL="4876861" indent="0">
              <a:buNone/>
              <a:defRPr sz="3556"/>
            </a:lvl7pPr>
            <a:lvl8pPr marL="5689671" indent="0">
              <a:buNone/>
              <a:defRPr sz="3556"/>
            </a:lvl8pPr>
            <a:lvl9pPr marL="6502481" indent="0">
              <a:buNone/>
              <a:defRPr sz="3556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9EF3F5CA-A380-3C87-DCDE-F89B8E59F84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9" y="3657600"/>
            <a:ext cx="3932237" cy="6776156"/>
          </a:xfrm>
        </p:spPr>
        <p:txBody>
          <a:bodyPr/>
          <a:lstStyle>
            <a:lvl1pPr marL="0" indent="0">
              <a:buNone/>
              <a:defRPr sz="2844"/>
            </a:lvl1pPr>
            <a:lvl2pPr marL="812810" indent="0">
              <a:buNone/>
              <a:defRPr sz="2489"/>
            </a:lvl2pPr>
            <a:lvl3pPr marL="1625620" indent="0">
              <a:buNone/>
              <a:defRPr sz="2133"/>
            </a:lvl3pPr>
            <a:lvl4pPr marL="2438430" indent="0">
              <a:buNone/>
              <a:defRPr sz="1778"/>
            </a:lvl4pPr>
            <a:lvl5pPr marL="3251241" indent="0">
              <a:buNone/>
              <a:defRPr sz="1778"/>
            </a:lvl5pPr>
            <a:lvl6pPr marL="4064051" indent="0">
              <a:buNone/>
              <a:defRPr sz="1778"/>
            </a:lvl6pPr>
            <a:lvl7pPr marL="4876861" indent="0">
              <a:buNone/>
              <a:defRPr sz="1778"/>
            </a:lvl7pPr>
            <a:lvl8pPr marL="5689671" indent="0">
              <a:buNone/>
              <a:defRPr sz="1778"/>
            </a:lvl8pPr>
            <a:lvl9pPr marL="6502481" indent="0">
              <a:buNone/>
              <a:defRPr sz="1778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86FAD447-D121-5BEB-BA91-4733C5B1DF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3A9252-6599-421B-9338-40FC3998388C}" type="datetimeFigureOut">
              <a:rPr kumimoji="1" lang="ja-JP" altLang="en-US" smtClean="0"/>
              <a:t>2025/8/9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A2F81439-4C00-1D5B-4946-5026A231EC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21DAD6BC-2CE8-4E2A-FE3B-E69DFF9C72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0F8E7E-BE58-4812-B479-00C9D90F472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521122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>
            <a:extLst>
              <a:ext uri="{FF2B5EF4-FFF2-40B4-BE49-F238E27FC236}">
                <a16:creationId xmlns:a16="http://schemas.microsoft.com/office/drawing/2014/main" id="{50A5CAED-0768-2806-AC8B-FD66539A0E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49112"/>
            <a:ext cx="10515600" cy="235655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4D4D6FC2-EB65-F1E2-83BD-E0FD09410B0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3245556"/>
            <a:ext cx="10515600" cy="77357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77625453-4683-9849-9683-00EC7CB16E9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11300179"/>
            <a:ext cx="2743200" cy="64911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13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3A9252-6599-421B-9338-40FC3998388C}" type="datetimeFigureOut">
              <a:rPr kumimoji="1" lang="ja-JP" altLang="en-US" smtClean="0"/>
              <a:t>2025/8/9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DD6931B3-F35D-6006-6D6F-77D01247320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11300179"/>
            <a:ext cx="4114800" cy="64911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13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2AF7FDBD-04A0-CD5D-D478-6A80704F891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11300179"/>
            <a:ext cx="2743200" cy="64911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13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0F8E7E-BE58-4812-B479-00C9D90F472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693561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1625620" rtl="0" eaLnBrk="1" latinLnBrk="0" hangingPunct="1">
        <a:lnSpc>
          <a:spcPct val="90000"/>
        </a:lnSpc>
        <a:spcBef>
          <a:spcPct val="0"/>
        </a:spcBef>
        <a:buNone/>
        <a:defRPr kumimoji="1" sz="7822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06405" indent="-406405" algn="l" defTabSz="1625620" rtl="0" eaLnBrk="1" latinLnBrk="0" hangingPunct="1">
        <a:lnSpc>
          <a:spcPct val="90000"/>
        </a:lnSpc>
        <a:spcBef>
          <a:spcPts val="1778"/>
        </a:spcBef>
        <a:buFont typeface="Arial" panose="020B0604020202020204" pitchFamily="34" charset="0"/>
        <a:buChar char="•"/>
        <a:defRPr kumimoji="1" sz="4978" kern="1200">
          <a:solidFill>
            <a:schemeClr val="tx1"/>
          </a:solidFill>
          <a:latin typeface="+mn-lt"/>
          <a:ea typeface="+mn-ea"/>
          <a:cs typeface="+mn-cs"/>
        </a:defRPr>
      </a:lvl1pPr>
      <a:lvl2pPr marL="1219215" indent="-406405" algn="l" defTabSz="1625620" rtl="0" eaLnBrk="1" latinLnBrk="0" hangingPunct="1">
        <a:lnSpc>
          <a:spcPct val="90000"/>
        </a:lnSpc>
        <a:spcBef>
          <a:spcPts val="889"/>
        </a:spcBef>
        <a:buFont typeface="Arial" panose="020B0604020202020204" pitchFamily="34" charset="0"/>
        <a:buChar char="•"/>
        <a:defRPr kumimoji="1" sz="4267" kern="1200">
          <a:solidFill>
            <a:schemeClr val="tx1"/>
          </a:solidFill>
          <a:latin typeface="+mn-lt"/>
          <a:ea typeface="+mn-ea"/>
          <a:cs typeface="+mn-cs"/>
        </a:defRPr>
      </a:lvl2pPr>
      <a:lvl3pPr marL="2032025" indent="-406405" algn="l" defTabSz="1625620" rtl="0" eaLnBrk="1" latinLnBrk="0" hangingPunct="1">
        <a:lnSpc>
          <a:spcPct val="90000"/>
        </a:lnSpc>
        <a:spcBef>
          <a:spcPts val="889"/>
        </a:spcBef>
        <a:buFont typeface="Arial" panose="020B0604020202020204" pitchFamily="34" charset="0"/>
        <a:buChar char="•"/>
        <a:defRPr kumimoji="1" sz="3556" kern="1200">
          <a:solidFill>
            <a:schemeClr val="tx1"/>
          </a:solidFill>
          <a:latin typeface="+mn-lt"/>
          <a:ea typeface="+mn-ea"/>
          <a:cs typeface="+mn-cs"/>
        </a:defRPr>
      </a:lvl3pPr>
      <a:lvl4pPr marL="2844836" indent="-406405" algn="l" defTabSz="1625620" rtl="0" eaLnBrk="1" latinLnBrk="0" hangingPunct="1">
        <a:lnSpc>
          <a:spcPct val="90000"/>
        </a:lnSpc>
        <a:spcBef>
          <a:spcPts val="889"/>
        </a:spcBef>
        <a:buFont typeface="Arial" panose="020B0604020202020204" pitchFamily="34" charset="0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4pPr>
      <a:lvl5pPr marL="3657646" indent="-406405" algn="l" defTabSz="1625620" rtl="0" eaLnBrk="1" latinLnBrk="0" hangingPunct="1">
        <a:lnSpc>
          <a:spcPct val="90000"/>
        </a:lnSpc>
        <a:spcBef>
          <a:spcPts val="889"/>
        </a:spcBef>
        <a:buFont typeface="Arial" panose="020B0604020202020204" pitchFamily="34" charset="0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5pPr>
      <a:lvl6pPr marL="4470456" indent="-406405" algn="l" defTabSz="1625620" rtl="0" eaLnBrk="1" latinLnBrk="0" hangingPunct="1">
        <a:lnSpc>
          <a:spcPct val="90000"/>
        </a:lnSpc>
        <a:spcBef>
          <a:spcPts val="889"/>
        </a:spcBef>
        <a:buFont typeface="Arial" panose="020B0604020202020204" pitchFamily="34" charset="0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6pPr>
      <a:lvl7pPr marL="5283266" indent="-406405" algn="l" defTabSz="1625620" rtl="0" eaLnBrk="1" latinLnBrk="0" hangingPunct="1">
        <a:lnSpc>
          <a:spcPct val="90000"/>
        </a:lnSpc>
        <a:spcBef>
          <a:spcPts val="889"/>
        </a:spcBef>
        <a:buFont typeface="Arial" panose="020B0604020202020204" pitchFamily="34" charset="0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7pPr>
      <a:lvl8pPr marL="6096076" indent="-406405" algn="l" defTabSz="1625620" rtl="0" eaLnBrk="1" latinLnBrk="0" hangingPunct="1">
        <a:lnSpc>
          <a:spcPct val="90000"/>
        </a:lnSpc>
        <a:spcBef>
          <a:spcPts val="889"/>
        </a:spcBef>
        <a:buFont typeface="Arial" panose="020B0604020202020204" pitchFamily="34" charset="0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8pPr>
      <a:lvl9pPr marL="6908886" indent="-406405" algn="l" defTabSz="1625620" rtl="0" eaLnBrk="1" latinLnBrk="0" hangingPunct="1">
        <a:lnSpc>
          <a:spcPct val="90000"/>
        </a:lnSpc>
        <a:spcBef>
          <a:spcPts val="889"/>
        </a:spcBef>
        <a:buFont typeface="Arial" panose="020B0604020202020204" pitchFamily="34" charset="0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1625620" rtl="0" eaLnBrk="1" latinLnBrk="0" hangingPunct="1"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812810" algn="l" defTabSz="1625620" rtl="0" eaLnBrk="1" latinLnBrk="0" hangingPunct="1"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2pPr>
      <a:lvl3pPr marL="1625620" algn="l" defTabSz="1625620" rtl="0" eaLnBrk="1" latinLnBrk="0" hangingPunct="1"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438430" algn="l" defTabSz="1625620" rtl="0" eaLnBrk="1" latinLnBrk="0" hangingPunct="1"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4pPr>
      <a:lvl5pPr marL="3251241" algn="l" defTabSz="1625620" rtl="0" eaLnBrk="1" latinLnBrk="0" hangingPunct="1"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5pPr>
      <a:lvl6pPr marL="4064051" algn="l" defTabSz="1625620" rtl="0" eaLnBrk="1" latinLnBrk="0" hangingPunct="1"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6pPr>
      <a:lvl7pPr marL="4876861" algn="l" defTabSz="1625620" rtl="0" eaLnBrk="1" latinLnBrk="0" hangingPunct="1"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7pPr>
      <a:lvl8pPr marL="5689671" algn="l" defTabSz="1625620" rtl="0" eaLnBrk="1" latinLnBrk="0" hangingPunct="1"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8pPr>
      <a:lvl9pPr marL="6502481" algn="l" defTabSz="1625620" rtl="0" eaLnBrk="1" latinLnBrk="0" hangingPunct="1"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ogle.com/search?cs=0&amp;sca_esv=8d2e7353062bdfd4&amp;sxsrf=AE3TifPWdcowyhnfQDXA79k8fXbnMfJ42Q%3A1754745781412&amp;q=Blink-182&amp;sa=X&amp;ved=2ahUKEwjyhLe36f2OAxVDavUHHU2zFnAQxccNegQIBBAC&amp;mstk=AUtExfD-JBxso_qL4KmswCFbEMwFeelWv-TZ-BIiMcZKgFa914Tk8pC935mTMrjQr1t3axo6kGkVfeCc2-os519lZ2glqeNsFq_rJWGGfEF5RM_nyECF5phBY00S6GW1w3DwJ6EgMlrinHfAvFtYD-d1aXtcaCmW1tsrKQP1gYfM9wCB5CB98laEQ6F9h60MPWwId6ciRXBk408UlPQa5hlensHTmJBVKpZpKj5RxLbl8eY8T5isIQiyojMN4scWucrBYH-q_1W7Y_N4EfDEggbo-lu0&amp;csui=3" TargetMode="External"/><Relationship Id="rId2" Type="http://schemas.openxmlformats.org/officeDocument/2006/relationships/hyperlink" Target="https://www.google.com/search?cs=0&amp;sca_esv=8d2e7353062bdfd4&amp;sxsrf=AE3TifPWdcowyhnfQDXA79k8fXbnMfJ42Q%3A1754745781412&amp;q=Green+Day&amp;sa=X&amp;ved=2ahUKEwjyhLe36f2OAxVDavUHHU2zFnAQxccNegQIBBAB&amp;mstk=AUtExfD-JBxso_qL4KmswCFbEMwFeelWv-TZ-BIiMcZKgFa914Tk8pC935mTMrjQr1t3axo6kGkVfeCc2-os519lZ2glqeNsFq_rJWGGfEF5RM_nyECF5phBY00S6GW1w3DwJ6EgMlrinHfAvFtYD-d1aXtcaCmW1tsrKQP1gYfM9wCB5CB98laEQ6F9h60MPWwId6ciRXBk408UlPQa5hlensHTmJBVKpZpKj5RxLbl8eY8T5isIQiyojMN4scWucrBYH-q_1W7Y_N4EfDEggbo-lu0&amp;csui=3" TargetMode="Externa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図 4">
            <a:extLst>
              <a:ext uri="{FF2B5EF4-FFF2-40B4-BE49-F238E27FC236}">
                <a16:creationId xmlns:a16="http://schemas.microsoft.com/office/drawing/2014/main" id="{9011DE85-78DD-F55A-78CE-9FBA2DFA764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517" y="348888"/>
            <a:ext cx="11438966" cy="11494224"/>
          </a:xfrm>
          <a:prstGeom prst="rect">
            <a:avLst/>
          </a:prstGeom>
        </p:spPr>
      </p:pic>
      <p:sp>
        <p:nvSpPr>
          <p:cNvPr id="2" name="タイトル 1">
            <a:extLst>
              <a:ext uri="{FF2B5EF4-FFF2-40B4-BE49-F238E27FC236}">
                <a16:creationId xmlns:a16="http://schemas.microsoft.com/office/drawing/2014/main" id="{DB7318EF-42C0-A8B5-7A4D-7B027D1A2DE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995312"/>
            <a:ext cx="9144000" cy="2943577"/>
          </a:xfrm>
        </p:spPr>
        <p:txBody>
          <a:bodyPr/>
          <a:lstStyle/>
          <a:p>
            <a:r>
              <a:rPr kumimoji="1" lang="en-US" altLang="ja-JP" dirty="0">
                <a:solidFill>
                  <a:srgbClr val="FF0000"/>
                </a:solidFill>
                <a:latin typeface="コーポレート・ロゴ ver3 Bold" panose="02000600000000000000" pitchFamily="50" charset="-128"/>
                <a:ea typeface="コーポレート・ロゴ ver3 Bold" panose="02000600000000000000" pitchFamily="50" charset="-128"/>
              </a:rPr>
              <a:t>PUNK</a:t>
            </a:r>
            <a:r>
              <a:rPr kumimoji="1" lang="ja-JP" altLang="en-US" dirty="0">
                <a:solidFill>
                  <a:srgbClr val="FF0000"/>
                </a:solidFill>
                <a:latin typeface="コーポレート・ロゴ ver3 Bold" panose="02000600000000000000" pitchFamily="50" charset="-128"/>
                <a:ea typeface="コーポレート・ロゴ ver3 Bold" panose="02000600000000000000" pitchFamily="50" charset="-128"/>
              </a:rPr>
              <a:t>の日</a:t>
            </a: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A7687F43-2390-60B8-DD01-6B5DDEB809A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5652035"/>
            <a:ext cx="9144000" cy="1825977"/>
          </a:xfrm>
        </p:spPr>
        <p:txBody>
          <a:bodyPr/>
          <a:lstStyle/>
          <a:p>
            <a:r>
              <a:rPr kumimoji="1" lang="en-US" altLang="ja-JP" dirty="0">
                <a:solidFill>
                  <a:srgbClr val="FF0000"/>
                </a:solidFill>
                <a:latin typeface="コーポレート・ロゴ ver3 Bold" panose="02000600000000000000" pitchFamily="50" charset="-128"/>
                <a:ea typeface="コーポレート・ロゴ ver3 Bold" panose="02000600000000000000" pitchFamily="50" charset="-128"/>
              </a:rPr>
              <a:t>POP PUNK</a:t>
            </a:r>
            <a:r>
              <a:rPr kumimoji="1" lang="ja-JP" altLang="en-US" dirty="0">
                <a:solidFill>
                  <a:srgbClr val="FF0000"/>
                </a:solidFill>
                <a:latin typeface="コーポレート・ロゴ ver3 Bold" panose="02000600000000000000" pitchFamily="50" charset="-128"/>
                <a:ea typeface="コーポレート・ロゴ ver3 Bold" panose="02000600000000000000" pitchFamily="50" charset="-128"/>
              </a:rPr>
              <a:t>界の重鎮</a:t>
            </a:r>
            <a:endParaRPr kumimoji="1" lang="en-US" altLang="ja-JP" dirty="0">
              <a:solidFill>
                <a:srgbClr val="FF0000"/>
              </a:solidFill>
              <a:latin typeface="コーポレート・ロゴ ver3 Bold" panose="02000600000000000000" pitchFamily="50" charset="-128"/>
              <a:ea typeface="コーポレート・ロゴ ver3 Bold" panose="02000600000000000000" pitchFamily="50" charset="-128"/>
            </a:endParaRPr>
          </a:p>
          <a:p>
            <a:r>
              <a:rPr lang="en-US" altLang="ja-JP" dirty="0">
                <a:solidFill>
                  <a:srgbClr val="FF0000"/>
                </a:solidFill>
                <a:latin typeface="コーポレート・ロゴ ver3 Bold" panose="02000600000000000000" pitchFamily="50" charset="-128"/>
                <a:ea typeface="コーポレート・ロゴ ver3 Bold" panose="02000600000000000000" pitchFamily="50" charset="-128"/>
              </a:rPr>
              <a:t>The Queers</a:t>
            </a:r>
            <a:endParaRPr kumimoji="1" lang="ja-JP" altLang="en-US" dirty="0">
              <a:solidFill>
                <a:srgbClr val="FF0000"/>
              </a:solidFill>
              <a:latin typeface="コーポレート・ロゴ ver3 Bold" panose="02000600000000000000" pitchFamily="50" charset="-128"/>
              <a:ea typeface="コーポレート・ロゴ ver3 Bold" panose="02000600000000000000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672047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0EBBB221-F417-2DFC-3D7A-CECF90AB605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731952"/>
            <a:ext cx="9144000" cy="1680217"/>
          </a:xfrm>
        </p:spPr>
        <p:txBody>
          <a:bodyPr/>
          <a:lstStyle/>
          <a:p>
            <a:r>
              <a:rPr kumimoji="1" lang="en-US" altLang="ja-JP" dirty="0">
                <a:latin typeface="コーポレート・ロゴ ver3 Bold" panose="02000600000000000000" pitchFamily="50" charset="-128"/>
                <a:ea typeface="コーポレート・ロゴ ver3 Bold" panose="02000600000000000000" pitchFamily="50" charset="-128"/>
              </a:rPr>
              <a:t>PUNK</a:t>
            </a:r>
            <a:endParaRPr kumimoji="1" lang="ja-JP" altLang="en-US" dirty="0">
              <a:latin typeface="コーポレート・ロゴ ver3 Bold" panose="02000600000000000000" pitchFamily="50" charset="-128"/>
              <a:ea typeface="コーポレート・ロゴ ver3 Bold" panose="02000600000000000000" pitchFamily="50" charset="-128"/>
            </a:endParaRP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3DE8C5EC-8A43-5E00-3482-6CB40F8D793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99246" y="3122542"/>
            <a:ext cx="4715435" cy="1680218"/>
          </a:xfrm>
        </p:spPr>
        <p:txBody>
          <a:bodyPr/>
          <a:lstStyle/>
          <a:p>
            <a:r>
              <a:rPr kumimoji="1" lang="en-US" altLang="ja-JP" b="1" dirty="0">
                <a:solidFill>
                  <a:srgbClr val="FF0000"/>
                </a:solidFill>
              </a:rPr>
              <a:t>SEX PISTOLS</a:t>
            </a:r>
          </a:p>
          <a:p>
            <a:r>
              <a:rPr lang="en-US" altLang="ja-JP" dirty="0"/>
              <a:t>(London1975</a:t>
            </a:r>
            <a:r>
              <a:rPr lang="ja-JP" altLang="en-US" dirty="0"/>
              <a:t>～</a:t>
            </a:r>
            <a:r>
              <a:rPr lang="en-US" altLang="ja-JP" dirty="0"/>
              <a:t>)</a:t>
            </a:r>
            <a:endParaRPr kumimoji="1" lang="ja-JP" altLang="en-US" dirty="0"/>
          </a:p>
        </p:txBody>
      </p:sp>
      <p:sp>
        <p:nvSpPr>
          <p:cNvPr id="4" name="字幕 2">
            <a:extLst>
              <a:ext uri="{FF2B5EF4-FFF2-40B4-BE49-F238E27FC236}">
                <a16:creationId xmlns:a16="http://schemas.microsoft.com/office/drawing/2014/main" id="{3552E54D-5F01-4842-C76E-E968F9249DB7}"/>
              </a:ext>
            </a:extLst>
          </p:cNvPr>
          <p:cNvSpPr txBox="1">
            <a:spLocks/>
          </p:cNvSpPr>
          <p:nvPr/>
        </p:nvSpPr>
        <p:spPr>
          <a:xfrm>
            <a:off x="6571128" y="3122542"/>
            <a:ext cx="4921626" cy="168021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1625620" rtl="0" eaLnBrk="1" latinLnBrk="0" hangingPunct="1">
              <a:lnSpc>
                <a:spcPct val="90000"/>
              </a:lnSpc>
              <a:spcBef>
                <a:spcPts val="1778"/>
              </a:spcBef>
              <a:buFont typeface="Arial" panose="020B0604020202020204" pitchFamily="34" charset="0"/>
              <a:buNone/>
              <a:defRPr kumimoji="1" sz="42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12810" indent="0" algn="ctr" defTabSz="1625620" rtl="0" eaLnBrk="1" latinLnBrk="0" hangingPunct="1">
              <a:lnSpc>
                <a:spcPct val="90000"/>
              </a:lnSpc>
              <a:spcBef>
                <a:spcPts val="889"/>
              </a:spcBef>
              <a:buFont typeface="Arial" panose="020B0604020202020204" pitchFamily="34" charset="0"/>
              <a:buNone/>
              <a:defRPr kumimoji="1" sz="355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625620" indent="0" algn="ctr" defTabSz="1625620" rtl="0" eaLnBrk="1" latinLnBrk="0" hangingPunct="1">
              <a:lnSpc>
                <a:spcPct val="90000"/>
              </a:lnSpc>
              <a:spcBef>
                <a:spcPts val="889"/>
              </a:spcBef>
              <a:buFont typeface="Arial" panose="020B0604020202020204" pitchFamily="34" charset="0"/>
              <a:buNone/>
              <a:defRPr kumimoji="1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438430" indent="0" algn="ctr" defTabSz="1625620" rtl="0" eaLnBrk="1" latinLnBrk="0" hangingPunct="1">
              <a:lnSpc>
                <a:spcPct val="90000"/>
              </a:lnSpc>
              <a:spcBef>
                <a:spcPts val="889"/>
              </a:spcBef>
              <a:buFont typeface="Arial" panose="020B0604020202020204" pitchFamily="34" charset="0"/>
              <a:buNone/>
              <a:defRPr kumimoji="1" sz="284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251241" indent="0" algn="ctr" defTabSz="1625620" rtl="0" eaLnBrk="1" latinLnBrk="0" hangingPunct="1">
              <a:lnSpc>
                <a:spcPct val="90000"/>
              </a:lnSpc>
              <a:spcBef>
                <a:spcPts val="889"/>
              </a:spcBef>
              <a:buFont typeface="Arial" panose="020B0604020202020204" pitchFamily="34" charset="0"/>
              <a:buNone/>
              <a:defRPr kumimoji="1" sz="284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064051" indent="0" algn="ctr" defTabSz="1625620" rtl="0" eaLnBrk="1" latinLnBrk="0" hangingPunct="1">
              <a:lnSpc>
                <a:spcPct val="90000"/>
              </a:lnSpc>
              <a:spcBef>
                <a:spcPts val="889"/>
              </a:spcBef>
              <a:buFont typeface="Arial" panose="020B0604020202020204" pitchFamily="34" charset="0"/>
              <a:buNone/>
              <a:defRPr kumimoji="1" sz="284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876861" indent="0" algn="ctr" defTabSz="1625620" rtl="0" eaLnBrk="1" latinLnBrk="0" hangingPunct="1">
              <a:lnSpc>
                <a:spcPct val="90000"/>
              </a:lnSpc>
              <a:spcBef>
                <a:spcPts val="889"/>
              </a:spcBef>
              <a:buFont typeface="Arial" panose="020B0604020202020204" pitchFamily="34" charset="0"/>
              <a:buNone/>
              <a:defRPr kumimoji="1" sz="284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689671" indent="0" algn="ctr" defTabSz="1625620" rtl="0" eaLnBrk="1" latinLnBrk="0" hangingPunct="1">
              <a:lnSpc>
                <a:spcPct val="90000"/>
              </a:lnSpc>
              <a:spcBef>
                <a:spcPts val="889"/>
              </a:spcBef>
              <a:buFont typeface="Arial" panose="020B0604020202020204" pitchFamily="34" charset="0"/>
              <a:buNone/>
              <a:defRPr kumimoji="1" sz="284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502481" indent="0" algn="ctr" defTabSz="1625620" rtl="0" eaLnBrk="1" latinLnBrk="0" hangingPunct="1">
              <a:lnSpc>
                <a:spcPct val="90000"/>
              </a:lnSpc>
              <a:spcBef>
                <a:spcPts val="889"/>
              </a:spcBef>
              <a:buFont typeface="Arial" panose="020B0604020202020204" pitchFamily="34" charset="0"/>
              <a:buNone/>
              <a:defRPr kumimoji="1" sz="284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ja-JP" b="1" dirty="0">
                <a:solidFill>
                  <a:srgbClr val="FF0000"/>
                </a:solidFill>
              </a:rPr>
              <a:t>The Ramones</a:t>
            </a:r>
            <a:br>
              <a:rPr lang="en-US" altLang="ja-JP" b="1" dirty="0">
                <a:solidFill>
                  <a:srgbClr val="FF0000"/>
                </a:solidFill>
              </a:rPr>
            </a:br>
            <a:r>
              <a:rPr lang="en-US" altLang="ja-JP" dirty="0"/>
              <a:t>(New York1974</a:t>
            </a:r>
            <a:r>
              <a:rPr lang="ja-JP" altLang="en-US" dirty="0"/>
              <a:t>～</a:t>
            </a:r>
            <a:r>
              <a:rPr lang="en-US" altLang="ja-JP" dirty="0"/>
              <a:t>)</a:t>
            </a:r>
            <a:endParaRPr lang="ja-JP" altLang="en-US" dirty="0"/>
          </a:p>
        </p:txBody>
      </p:sp>
      <p:sp>
        <p:nvSpPr>
          <p:cNvPr id="5" name="字幕 2">
            <a:extLst>
              <a:ext uri="{FF2B5EF4-FFF2-40B4-BE49-F238E27FC236}">
                <a16:creationId xmlns:a16="http://schemas.microsoft.com/office/drawing/2014/main" id="{99F75319-8BEA-6128-C6DE-2158313FD762}"/>
              </a:ext>
            </a:extLst>
          </p:cNvPr>
          <p:cNvSpPr txBox="1">
            <a:spLocks/>
          </p:cNvSpPr>
          <p:nvPr/>
        </p:nvSpPr>
        <p:spPr>
          <a:xfrm>
            <a:off x="1855693" y="4868914"/>
            <a:ext cx="4715435" cy="168021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1625620" rtl="0" eaLnBrk="1" latinLnBrk="0" hangingPunct="1">
              <a:lnSpc>
                <a:spcPct val="90000"/>
              </a:lnSpc>
              <a:spcBef>
                <a:spcPts val="1778"/>
              </a:spcBef>
              <a:buFont typeface="Arial" panose="020B0604020202020204" pitchFamily="34" charset="0"/>
              <a:buNone/>
              <a:defRPr kumimoji="1" sz="42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12810" indent="0" algn="ctr" defTabSz="1625620" rtl="0" eaLnBrk="1" latinLnBrk="0" hangingPunct="1">
              <a:lnSpc>
                <a:spcPct val="90000"/>
              </a:lnSpc>
              <a:spcBef>
                <a:spcPts val="889"/>
              </a:spcBef>
              <a:buFont typeface="Arial" panose="020B0604020202020204" pitchFamily="34" charset="0"/>
              <a:buNone/>
              <a:defRPr kumimoji="1" sz="355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625620" indent="0" algn="ctr" defTabSz="1625620" rtl="0" eaLnBrk="1" latinLnBrk="0" hangingPunct="1">
              <a:lnSpc>
                <a:spcPct val="90000"/>
              </a:lnSpc>
              <a:spcBef>
                <a:spcPts val="889"/>
              </a:spcBef>
              <a:buFont typeface="Arial" panose="020B0604020202020204" pitchFamily="34" charset="0"/>
              <a:buNone/>
              <a:defRPr kumimoji="1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438430" indent="0" algn="ctr" defTabSz="1625620" rtl="0" eaLnBrk="1" latinLnBrk="0" hangingPunct="1">
              <a:lnSpc>
                <a:spcPct val="90000"/>
              </a:lnSpc>
              <a:spcBef>
                <a:spcPts val="889"/>
              </a:spcBef>
              <a:buFont typeface="Arial" panose="020B0604020202020204" pitchFamily="34" charset="0"/>
              <a:buNone/>
              <a:defRPr kumimoji="1" sz="284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251241" indent="0" algn="ctr" defTabSz="1625620" rtl="0" eaLnBrk="1" latinLnBrk="0" hangingPunct="1">
              <a:lnSpc>
                <a:spcPct val="90000"/>
              </a:lnSpc>
              <a:spcBef>
                <a:spcPts val="889"/>
              </a:spcBef>
              <a:buFont typeface="Arial" panose="020B0604020202020204" pitchFamily="34" charset="0"/>
              <a:buNone/>
              <a:defRPr kumimoji="1" sz="284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064051" indent="0" algn="ctr" defTabSz="1625620" rtl="0" eaLnBrk="1" latinLnBrk="0" hangingPunct="1">
              <a:lnSpc>
                <a:spcPct val="90000"/>
              </a:lnSpc>
              <a:spcBef>
                <a:spcPts val="889"/>
              </a:spcBef>
              <a:buFont typeface="Arial" panose="020B0604020202020204" pitchFamily="34" charset="0"/>
              <a:buNone/>
              <a:defRPr kumimoji="1" sz="284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876861" indent="0" algn="ctr" defTabSz="1625620" rtl="0" eaLnBrk="1" latinLnBrk="0" hangingPunct="1">
              <a:lnSpc>
                <a:spcPct val="90000"/>
              </a:lnSpc>
              <a:spcBef>
                <a:spcPts val="889"/>
              </a:spcBef>
              <a:buFont typeface="Arial" panose="020B0604020202020204" pitchFamily="34" charset="0"/>
              <a:buNone/>
              <a:defRPr kumimoji="1" sz="284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689671" indent="0" algn="ctr" defTabSz="1625620" rtl="0" eaLnBrk="1" latinLnBrk="0" hangingPunct="1">
              <a:lnSpc>
                <a:spcPct val="90000"/>
              </a:lnSpc>
              <a:spcBef>
                <a:spcPts val="889"/>
              </a:spcBef>
              <a:buFont typeface="Arial" panose="020B0604020202020204" pitchFamily="34" charset="0"/>
              <a:buNone/>
              <a:defRPr kumimoji="1" sz="284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502481" indent="0" algn="ctr" defTabSz="1625620" rtl="0" eaLnBrk="1" latinLnBrk="0" hangingPunct="1">
              <a:lnSpc>
                <a:spcPct val="90000"/>
              </a:lnSpc>
              <a:spcBef>
                <a:spcPts val="889"/>
              </a:spcBef>
              <a:buFont typeface="Arial" panose="020B0604020202020204" pitchFamily="34" charset="0"/>
              <a:buNone/>
              <a:defRPr kumimoji="1" sz="284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ja-JP" b="1" dirty="0">
                <a:solidFill>
                  <a:srgbClr val="FF0000"/>
                </a:solidFill>
              </a:rPr>
              <a:t>The Clash</a:t>
            </a:r>
          </a:p>
          <a:p>
            <a:r>
              <a:rPr lang="en-US" altLang="ja-JP" dirty="0"/>
              <a:t>(England1976</a:t>
            </a:r>
            <a:r>
              <a:rPr lang="ja-JP" altLang="en-US" dirty="0"/>
              <a:t>～</a:t>
            </a:r>
            <a:r>
              <a:rPr lang="en-US" altLang="ja-JP" dirty="0"/>
              <a:t>)</a:t>
            </a:r>
            <a:endParaRPr lang="ja-JP" altLang="en-US" dirty="0"/>
          </a:p>
        </p:txBody>
      </p:sp>
      <p:sp>
        <p:nvSpPr>
          <p:cNvPr id="6" name="字幕 2">
            <a:extLst>
              <a:ext uri="{FF2B5EF4-FFF2-40B4-BE49-F238E27FC236}">
                <a16:creationId xmlns:a16="http://schemas.microsoft.com/office/drawing/2014/main" id="{9309205B-F880-0377-171B-4C2DA570807C}"/>
              </a:ext>
            </a:extLst>
          </p:cNvPr>
          <p:cNvSpPr txBox="1">
            <a:spLocks/>
          </p:cNvSpPr>
          <p:nvPr/>
        </p:nvSpPr>
        <p:spPr>
          <a:xfrm>
            <a:off x="5414681" y="6549132"/>
            <a:ext cx="4715435" cy="1680218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0" indent="0" algn="ctr" defTabSz="1625620" rtl="0" eaLnBrk="1" latinLnBrk="0" hangingPunct="1">
              <a:lnSpc>
                <a:spcPct val="90000"/>
              </a:lnSpc>
              <a:spcBef>
                <a:spcPts val="1778"/>
              </a:spcBef>
              <a:buFont typeface="Arial" panose="020B0604020202020204" pitchFamily="34" charset="0"/>
              <a:buNone/>
              <a:defRPr kumimoji="1" sz="42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12810" indent="0" algn="ctr" defTabSz="1625620" rtl="0" eaLnBrk="1" latinLnBrk="0" hangingPunct="1">
              <a:lnSpc>
                <a:spcPct val="90000"/>
              </a:lnSpc>
              <a:spcBef>
                <a:spcPts val="889"/>
              </a:spcBef>
              <a:buFont typeface="Arial" panose="020B0604020202020204" pitchFamily="34" charset="0"/>
              <a:buNone/>
              <a:defRPr kumimoji="1" sz="355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625620" indent="0" algn="ctr" defTabSz="1625620" rtl="0" eaLnBrk="1" latinLnBrk="0" hangingPunct="1">
              <a:lnSpc>
                <a:spcPct val="90000"/>
              </a:lnSpc>
              <a:spcBef>
                <a:spcPts val="889"/>
              </a:spcBef>
              <a:buFont typeface="Arial" panose="020B0604020202020204" pitchFamily="34" charset="0"/>
              <a:buNone/>
              <a:defRPr kumimoji="1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438430" indent="0" algn="ctr" defTabSz="1625620" rtl="0" eaLnBrk="1" latinLnBrk="0" hangingPunct="1">
              <a:lnSpc>
                <a:spcPct val="90000"/>
              </a:lnSpc>
              <a:spcBef>
                <a:spcPts val="889"/>
              </a:spcBef>
              <a:buFont typeface="Arial" panose="020B0604020202020204" pitchFamily="34" charset="0"/>
              <a:buNone/>
              <a:defRPr kumimoji="1" sz="284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251241" indent="0" algn="ctr" defTabSz="1625620" rtl="0" eaLnBrk="1" latinLnBrk="0" hangingPunct="1">
              <a:lnSpc>
                <a:spcPct val="90000"/>
              </a:lnSpc>
              <a:spcBef>
                <a:spcPts val="889"/>
              </a:spcBef>
              <a:buFont typeface="Arial" panose="020B0604020202020204" pitchFamily="34" charset="0"/>
              <a:buNone/>
              <a:defRPr kumimoji="1" sz="284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064051" indent="0" algn="ctr" defTabSz="1625620" rtl="0" eaLnBrk="1" latinLnBrk="0" hangingPunct="1">
              <a:lnSpc>
                <a:spcPct val="90000"/>
              </a:lnSpc>
              <a:spcBef>
                <a:spcPts val="889"/>
              </a:spcBef>
              <a:buFont typeface="Arial" panose="020B0604020202020204" pitchFamily="34" charset="0"/>
              <a:buNone/>
              <a:defRPr kumimoji="1" sz="284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876861" indent="0" algn="ctr" defTabSz="1625620" rtl="0" eaLnBrk="1" latinLnBrk="0" hangingPunct="1">
              <a:lnSpc>
                <a:spcPct val="90000"/>
              </a:lnSpc>
              <a:spcBef>
                <a:spcPts val="889"/>
              </a:spcBef>
              <a:buFont typeface="Arial" panose="020B0604020202020204" pitchFamily="34" charset="0"/>
              <a:buNone/>
              <a:defRPr kumimoji="1" sz="284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689671" indent="0" algn="ctr" defTabSz="1625620" rtl="0" eaLnBrk="1" latinLnBrk="0" hangingPunct="1">
              <a:lnSpc>
                <a:spcPct val="90000"/>
              </a:lnSpc>
              <a:spcBef>
                <a:spcPts val="889"/>
              </a:spcBef>
              <a:buFont typeface="Arial" panose="020B0604020202020204" pitchFamily="34" charset="0"/>
              <a:buNone/>
              <a:defRPr kumimoji="1" sz="284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502481" indent="0" algn="ctr" defTabSz="1625620" rtl="0" eaLnBrk="1" latinLnBrk="0" hangingPunct="1">
              <a:lnSpc>
                <a:spcPct val="90000"/>
              </a:lnSpc>
              <a:spcBef>
                <a:spcPts val="889"/>
              </a:spcBef>
              <a:buFont typeface="Arial" panose="020B0604020202020204" pitchFamily="34" charset="0"/>
              <a:buNone/>
              <a:defRPr kumimoji="1" sz="284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ja-JP" b="1" dirty="0">
                <a:solidFill>
                  <a:srgbClr val="FF0000"/>
                </a:solidFill>
              </a:rPr>
              <a:t>The Vandals</a:t>
            </a:r>
          </a:p>
          <a:p>
            <a:r>
              <a:rPr lang="en-US" altLang="ja-JP" dirty="0"/>
              <a:t>(California1980</a:t>
            </a:r>
            <a:r>
              <a:rPr lang="ja-JP" altLang="en-US" dirty="0"/>
              <a:t>～</a:t>
            </a:r>
            <a:r>
              <a:rPr lang="en-US" altLang="ja-JP" dirty="0"/>
              <a:t>)</a:t>
            </a:r>
            <a:endParaRPr lang="ja-JP" altLang="en-US" dirty="0"/>
          </a:p>
        </p:txBody>
      </p:sp>
      <p:sp>
        <p:nvSpPr>
          <p:cNvPr id="7" name="字幕 2">
            <a:extLst>
              <a:ext uri="{FF2B5EF4-FFF2-40B4-BE49-F238E27FC236}">
                <a16:creationId xmlns:a16="http://schemas.microsoft.com/office/drawing/2014/main" id="{A3826973-0E13-13F7-3E1E-ECE3D58D3A70}"/>
              </a:ext>
            </a:extLst>
          </p:cNvPr>
          <p:cNvSpPr txBox="1">
            <a:spLocks/>
          </p:cNvSpPr>
          <p:nvPr/>
        </p:nvSpPr>
        <p:spPr>
          <a:xfrm>
            <a:off x="4823012" y="8114215"/>
            <a:ext cx="6669742" cy="168021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1625620" rtl="0" eaLnBrk="1" latinLnBrk="0" hangingPunct="1">
              <a:lnSpc>
                <a:spcPct val="90000"/>
              </a:lnSpc>
              <a:spcBef>
                <a:spcPts val="1778"/>
              </a:spcBef>
              <a:buFont typeface="Arial" panose="020B0604020202020204" pitchFamily="34" charset="0"/>
              <a:buNone/>
              <a:defRPr kumimoji="1" sz="42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12810" indent="0" algn="ctr" defTabSz="1625620" rtl="0" eaLnBrk="1" latinLnBrk="0" hangingPunct="1">
              <a:lnSpc>
                <a:spcPct val="90000"/>
              </a:lnSpc>
              <a:spcBef>
                <a:spcPts val="889"/>
              </a:spcBef>
              <a:buFont typeface="Arial" panose="020B0604020202020204" pitchFamily="34" charset="0"/>
              <a:buNone/>
              <a:defRPr kumimoji="1" sz="355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625620" indent="0" algn="ctr" defTabSz="1625620" rtl="0" eaLnBrk="1" latinLnBrk="0" hangingPunct="1">
              <a:lnSpc>
                <a:spcPct val="90000"/>
              </a:lnSpc>
              <a:spcBef>
                <a:spcPts val="889"/>
              </a:spcBef>
              <a:buFont typeface="Arial" panose="020B0604020202020204" pitchFamily="34" charset="0"/>
              <a:buNone/>
              <a:defRPr kumimoji="1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438430" indent="0" algn="ctr" defTabSz="1625620" rtl="0" eaLnBrk="1" latinLnBrk="0" hangingPunct="1">
              <a:lnSpc>
                <a:spcPct val="90000"/>
              </a:lnSpc>
              <a:spcBef>
                <a:spcPts val="889"/>
              </a:spcBef>
              <a:buFont typeface="Arial" panose="020B0604020202020204" pitchFamily="34" charset="0"/>
              <a:buNone/>
              <a:defRPr kumimoji="1" sz="284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251241" indent="0" algn="ctr" defTabSz="1625620" rtl="0" eaLnBrk="1" latinLnBrk="0" hangingPunct="1">
              <a:lnSpc>
                <a:spcPct val="90000"/>
              </a:lnSpc>
              <a:spcBef>
                <a:spcPts val="889"/>
              </a:spcBef>
              <a:buFont typeface="Arial" panose="020B0604020202020204" pitchFamily="34" charset="0"/>
              <a:buNone/>
              <a:defRPr kumimoji="1" sz="284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064051" indent="0" algn="ctr" defTabSz="1625620" rtl="0" eaLnBrk="1" latinLnBrk="0" hangingPunct="1">
              <a:lnSpc>
                <a:spcPct val="90000"/>
              </a:lnSpc>
              <a:spcBef>
                <a:spcPts val="889"/>
              </a:spcBef>
              <a:buFont typeface="Arial" panose="020B0604020202020204" pitchFamily="34" charset="0"/>
              <a:buNone/>
              <a:defRPr kumimoji="1" sz="284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876861" indent="0" algn="ctr" defTabSz="1625620" rtl="0" eaLnBrk="1" latinLnBrk="0" hangingPunct="1">
              <a:lnSpc>
                <a:spcPct val="90000"/>
              </a:lnSpc>
              <a:spcBef>
                <a:spcPts val="889"/>
              </a:spcBef>
              <a:buFont typeface="Arial" panose="020B0604020202020204" pitchFamily="34" charset="0"/>
              <a:buNone/>
              <a:defRPr kumimoji="1" sz="284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689671" indent="0" algn="ctr" defTabSz="1625620" rtl="0" eaLnBrk="1" latinLnBrk="0" hangingPunct="1">
              <a:lnSpc>
                <a:spcPct val="90000"/>
              </a:lnSpc>
              <a:spcBef>
                <a:spcPts val="889"/>
              </a:spcBef>
              <a:buFont typeface="Arial" panose="020B0604020202020204" pitchFamily="34" charset="0"/>
              <a:buNone/>
              <a:defRPr kumimoji="1" sz="284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502481" indent="0" algn="ctr" defTabSz="1625620" rtl="0" eaLnBrk="1" latinLnBrk="0" hangingPunct="1">
              <a:lnSpc>
                <a:spcPct val="90000"/>
              </a:lnSpc>
              <a:spcBef>
                <a:spcPts val="889"/>
              </a:spcBef>
              <a:buFont typeface="Arial" panose="020B0604020202020204" pitchFamily="34" charset="0"/>
              <a:buNone/>
              <a:defRPr kumimoji="1" sz="284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ja-JP" b="1" dirty="0">
                <a:solidFill>
                  <a:srgbClr val="FF0000"/>
                </a:solidFill>
              </a:rPr>
              <a:t>The Queers</a:t>
            </a:r>
          </a:p>
          <a:p>
            <a:r>
              <a:rPr lang="en-US" altLang="ja-JP" dirty="0"/>
              <a:t>(New Hampshire1981</a:t>
            </a:r>
            <a:r>
              <a:rPr lang="ja-JP" altLang="en-US" dirty="0"/>
              <a:t>～</a:t>
            </a:r>
            <a:r>
              <a:rPr lang="en-US" altLang="ja-JP" dirty="0"/>
              <a:t>)</a:t>
            </a:r>
            <a:endParaRPr lang="ja-JP" altLang="en-US" dirty="0"/>
          </a:p>
        </p:txBody>
      </p:sp>
      <p:sp>
        <p:nvSpPr>
          <p:cNvPr id="8" name="字幕 2">
            <a:extLst>
              <a:ext uri="{FF2B5EF4-FFF2-40B4-BE49-F238E27FC236}">
                <a16:creationId xmlns:a16="http://schemas.microsoft.com/office/drawing/2014/main" id="{32509E44-60A3-D470-FAF3-9CA1AE229402}"/>
              </a:ext>
            </a:extLst>
          </p:cNvPr>
          <p:cNvSpPr txBox="1">
            <a:spLocks/>
          </p:cNvSpPr>
          <p:nvPr/>
        </p:nvSpPr>
        <p:spPr>
          <a:xfrm>
            <a:off x="6965576" y="10519407"/>
            <a:ext cx="4715435" cy="1680218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0" indent="0" algn="ctr" defTabSz="1625620" rtl="0" eaLnBrk="1" latinLnBrk="0" hangingPunct="1">
              <a:lnSpc>
                <a:spcPct val="90000"/>
              </a:lnSpc>
              <a:spcBef>
                <a:spcPts val="1778"/>
              </a:spcBef>
              <a:buFont typeface="Arial" panose="020B0604020202020204" pitchFamily="34" charset="0"/>
              <a:buNone/>
              <a:defRPr kumimoji="1" sz="42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12810" indent="0" algn="ctr" defTabSz="1625620" rtl="0" eaLnBrk="1" latinLnBrk="0" hangingPunct="1">
              <a:lnSpc>
                <a:spcPct val="90000"/>
              </a:lnSpc>
              <a:spcBef>
                <a:spcPts val="889"/>
              </a:spcBef>
              <a:buFont typeface="Arial" panose="020B0604020202020204" pitchFamily="34" charset="0"/>
              <a:buNone/>
              <a:defRPr kumimoji="1" sz="355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625620" indent="0" algn="ctr" defTabSz="1625620" rtl="0" eaLnBrk="1" latinLnBrk="0" hangingPunct="1">
              <a:lnSpc>
                <a:spcPct val="90000"/>
              </a:lnSpc>
              <a:spcBef>
                <a:spcPts val="889"/>
              </a:spcBef>
              <a:buFont typeface="Arial" panose="020B0604020202020204" pitchFamily="34" charset="0"/>
              <a:buNone/>
              <a:defRPr kumimoji="1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438430" indent="0" algn="ctr" defTabSz="1625620" rtl="0" eaLnBrk="1" latinLnBrk="0" hangingPunct="1">
              <a:lnSpc>
                <a:spcPct val="90000"/>
              </a:lnSpc>
              <a:spcBef>
                <a:spcPts val="889"/>
              </a:spcBef>
              <a:buFont typeface="Arial" panose="020B0604020202020204" pitchFamily="34" charset="0"/>
              <a:buNone/>
              <a:defRPr kumimoji="1" sz="284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251241" indent="0" algn="ctr" defTabSz="1625620" rtl="0" eaLnBrk="1" latinLnBrk="0" hangingPunct="1">
              <a:lnSpc>
                <a:spcPct val="90000"/>
              </a:lnSpc>
              <a:spcBef>
                <a:spcPts val="889"/>
              </a:spcBef>
              <a:buFont typeface="Arial" panose="020B0604020202020204" pitchFamily="34" charset="0"/>
              <a:buNone/>
              <a:defRPr kumimoji="1" sz="284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064051" indent="0" algn="ctr" defTabSz="1625620" rtl="0" eaLnBrk="1" latinLnBrk="0" hangingPunct="1">
              <a:lnSpc>
                <a:spcPct val="90000"/>
              </a:lnSpc>
              <a:spcBef>
                <a:spcPts val="889"/>
              </a:spcBef>
              <a:buFont typeface="Arial" panose="020B0604020202020204" pitchFamily="34" charset="0"/>
              <a:buNone/>
              <a:defRPr kumimoji="1" sz="284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876861" indent="0" algn="ctr" defTabSz="1625620" rtl="0" eaLnBrk="1" latinLnBrk="0" hangingPunct="1">
              <a:lnSpc>
                <a:spcPct val="90000"/>
              </a:lnSpc>
              <a:spcBef>
                <a:spcPts val="889"/>
              </a:spcBef>
              <a:buFont typeface="Arial" panose="020B0604020202020204" pitchFamily="34" charset="0"/>
              <a:buNone/>
              <a:defRPr kumimoji="1" sz="284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689671" indent="0" algn="ctr" defTabSz="1625620" rtl="0" eaLnBrk="1" latinLnBrk="0" hangingPunct="1">
              <a:lnSpc>
                <a:spcPct val="90000"/>
              </a:lnSpc>
              <a:spcBef>
                <a:spcPts val="889"/>
              </a:spcBef>
              <a:buFont typeface="Arial" panose="020B0604020202020204" pitchFamily="34" charset="0"/>
              <a:buNone/>
              <a:defRPr kumimoji="1" sz="284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502481" indent="0" algn="ctr" defTabSz="1625620" rtl="0" eaLnBrk="1" latinLnBrk="0" hangingPunct="1">
              <a:lnSpc>
                <a:spcPct val="90000"/>
              </a:lnSpc>
              <a:spcBef>
                <a:spcPts val="889"/>
              </a:spcBef>
              <a:buFont typeface="Arial" panose="020B0604020202020204" pitchFamily="34" charset="0"/>
              <a:buNone/>
              <a:defRPr kumimoji="1" sz="284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ja-JP" b="1" dirty="0">
                <a:solidFill>
                  <a:srgbClr val="FF0000"/>
                </a:solidFill>
              </a:rPr>
              <a:t>GREEN DAY</a:t>
            </a:r>
          </a:p>
          <a:p>
            <a:r>
              <a:rPr lang="en-US" altLang="ja-JP" dirty="0"/>
              <a:t>(California1987</a:t>
            </a:r>
            <a:r>
              <a:rPr lang="ja-JP" altLang="en-US" dirty="0"/>
              <a:t>～</a:t>
            </a:r>
            <a:r>
              <a:rPr lang="en-US" altLang="ja-JP" dirty="0"/>
              <a:t>)</a:t>
            </a:r>
            <a:endParaRPr lang="ja-JP" altLang="en-US" dirty="0"/>
          </a:p>
        </p:txBody>
      </p:sp>
      <p:sp>
        <p:nvSpPr>
          <p:cNvPr id="9" name="字幕 2">
            <a:extLst>
              <a:ext uri="{FF2B5EF4-FFF2-40B4-BE49-F238E27FC236}">
                <a16:creationId xmlns:a16="http://schemas.microsoft.com/office/drawing/2014/main" id="{0CBFA343-1027-00C3-1455-13A707C032A9}"/>
              </a:ext>
            </a:extLst>
          </p:cNvPr>
          <p:cNvSpPr txBox="1">
            <a:spLocks/>
          </p:cNvSpPr>
          <p:nvPr/>
        </p:nvSpPr>
        <p:spPr>
          <a:xfrm>
            <a:off x="735106" y="9860587"/>
            <a:ext cx="4715435" cy="168021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1625620" rtl="0" eaLnBrk="1" latinLnBrk="0" hangingPunct="1">
              <a:lnSpc>
                <a:spcPct val="90000"/>
              </a:lnSpc>
              <a:spcBef>
                <a:spcPts val="1778"/>
              </a:spcBef>
              <a:buFont typeface="Arial" panose="020B0604020202020204" pitchFamily="34" charset="0"/>
              <a:buNone/>
              <a:defRPr kumimoji="1" sz="42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12810" indent="0" algn="ctr" defTabSz="1625620" rtl="0" eaLnBrk="1" latinLnBrk="0" hangingPunct="1">
              <a:lnSpc>
                <a:spcPct val="90000"/>
              </a:lnSpc>
              <a:spcBef>
                <a:spcPts val="889"/>
              </a:spcBef>
              <a:buFont typeface="Arial" panose="020B0604020202020204" pitchFamily="34" charset="0"/>
              <a:buNone/>
              <a:defRPr kumimoji="1" sz="355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625620" indent="0" algn="ctr" defTabSz="1625620" rtl="0" eaLnBrk="1" latinLnBrk="0" hangingPunct="1">
              <a:lnSpc>
                <a:spcPct val="90000"/>
              </a:lnSpc>
              <a:spcBef>
                <a:spcPts val="889"/>
              </a:spcBef>
              <a:buFont typeface="Arial" panose="020B0604020202020204" pitchFamily="34" charset="0"/>
              <a:buNone/>
              <a:defRPr kumimoji="1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438430" indent="0" algn="ctr" defTabSz="1625620" rtl="0" eaLnBrk="1" latinLnBrk="0" hangingPunct="1">
              <a:lnSpc>
                <a:spcPct val="90000"/>
              </a:lnSpc>
              <a:spcBef>
                <a:spcPts val="889"/>
              </a:spcBef>
              <a:buFont typeface="Arial" panose="020B0604020202020204" pitchFamily="34" charset="0"/>
              <a:buNone/>
              <a:defRPr kumimoji="1" sz="284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251241" indent="0" algn="ctr" defTabSz="1625620" rtl="0" eaLnBrk="1" latinLnBrk="0" hangingPunct="1">
              <a:lnSpc>
                <a:spcPct val="90000"/>
              </a:lnSpc>
              <a:spcBef>
                <a:spcPts val="889"/>
              </a:spcBef>
              <a:buFont typeface="Arial" panose="020B0604020202020204" pitchFamily="34" charset="0"/>
              <a:buNone/>
              <a:defRPr kumimoji="1" sz="284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064051" indent="0" algn="ctr" defTabSz="1625620" rtl="0" eaLnBrk="1" latinLnBrk="0" hangingPunct="1">
              <a:lnSpc>
                <a:spcPct val="90000"/>
              </a:lnSpc>
              <a:spcBef>
                <a:spcPts val="889"/>
              </a:spcBef>
              <a:buFont typeface="Arial" panose="020B0604020202020204" pitchFamily="34" charset="0"/>
              <a:buNone/>
              <a:defRPr kumimoji="1" sz="284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876861" indent="0" algn="ctr" defTabSz="1625620" rtl="0" eaLnBrk="1" latinLnBrk="0" hangingPunct="1">
              <a:lnSpc>
                <a:spcPct val="90000"/>
              </a:lnSpc>
              <a:spcBef>
                <a:spcPts val="889"/>
              </a:spcBef>
              <a:buFont typeface="Arial" panose="020B0604020202020204" pitchFamily="34" charset="0"/>
              <a:buNone/>
              <a:defRPr kumimoji="1" sz="284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689671" indent="0" algn="ctr" defTabSz="1625620" rtl="0" eaLnBrk="1" latinLnBrk="0" hangingPunct="1">
              <a:lnSpc>
                <a:spcPct val="90000"/>
              </a:lnSpc>
              <a:spcBef>
                <a:spcPts val="889"/>
              </a:spcBef>
              <a:buFont typeface="Arial" panose="020B0604020202020204" pitchFamily="34" charset="0"/>
              <a:buNone/>
              <a:defRPr kumimoji="1" sz="284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502481" indent="0" algn="ctr" defTabSz="1625620" rtl="0" eaLnBrk="1" latinLnBrk="0" hangingPunct="1">
              <a:lnSpc>
                <a:spcPct val="90000"/>
              </a:lnSpc>
              <a:spcBef>
                <a:spcPts val="889"/>
              </a:spcBef>
              <a:buFont typeface="Arial" panose="020B0604020202020204" pitchFamily="34" charset="0"/>
              <a:buNone/>
              <a:defRPr kumimoji="1" sz="284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ja-JP" altLang="en-US" b="1" dirty="0">
                <a:solidFill>
                  <a:srgbClr val="FF0000"/>
                </a:solidFill>
              </a:rPr>
              <a:t>ザ・ブルーハーツ</a:t>
            </a:r>
            <a:endParaRPr lang="en-US" altLang="ja-JP" b="1" dirty="0">
              <a:solidFill>
                <a:srgbClr val="FF0000"/>
              </a:solidFill>
            </a:endParaRPr>
          </a:p>
          <a:p>
            <a:r>
              <a:rPr lang="en-US" altLang="ja-JP" dirty="0"/>
              <a:t>(Japan1985</a:t>
            </a:r>
            <a:r>
              <a:rPr lang="ja-JP" altLang="en-US" dirty="0"/>
              <a:t>～</a:t>
            </a:r>
            <a:r>
              <a:rPr lang="en-US" altLang="ja-JP" dirty="0"/>
              <a:t>)</a:t>
            </a:r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26400720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9A1C796-46ED-FB87-20B3-8576D2AF69D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2E7F9C55-2FDD-CDBA-EEBD-403351749F5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731952"/>
            <a:ext cx="9144000" cy="1680217"/>
          </a:xfrm>
        </p:spPr>
        <p:txBody>
          <a:bodyPr/>
          <a:lstStyle/>
          <a:p>
            <a:r>
              <a:rPr kumimoji="1" lang="en-US" altLang="ja-JP" dirty="0">
                <a:latin typeface="コーポレート・ロゴ ver3 Bold" panose="02000600000000000000" pitchFamily="50" charset="-128"/>
                <a:ea typeface="コーポレート・ロゴ ver3 Bold" panose="02000600000000000000" pitchFamily="50" charset="-128"/>
              </a:rPr>
              <a:t>PUNK</a:t>
            </a:r>
            <a:endParaRPr kumimoji="1" lang="ja-JP" altLang="en-US" dirty="0">
              <a:latin typeface="コーポレート・ロゴ ver3 Bold" panose="02000600000000000000" pitchFamily="50" charset="-128"/>
              <a:ea typeface="コーポレート・ロゴ ver3 Bold" panose="02000600000000000000" pitchFamily="50" charset="-128"/>
            </a:endParaRP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CCEB6D2E-BEB0-9F97-9EB2-7D3A9658F25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99246" y="4323811"/>
            <a:ext cx="10793508" cy="5089130"/>
          </a:xfrm>
        </p:spPr>
        <p:txBody>
          <a:bodyPr>
            <a:normAutofit/>
          </a:bodyPr>
          <a:lstStyle/>
          <a:p>
            <a:r>
              <a:rPr lang="en-US" altLang="ja-JP" dirty="0"/>
              <a:t>(Google</a:t>
            </a:r>
            <a:r>
              <a:rPr lang="ja-JP" altLang="en-US" dirty="0"/>
              <a:t>の</a:t>
            </a:r>
            <a:r>
              <a:rPr lang="en-US" altLang="ja-JP" dirty="0"/>
              <a:t>AI</a:t>
            </a:r>
            <a:r>
              <a:rPr lang="ja-JP" altLang="en-US" dirty="0"/>
              <a:t>による概要</a:t>
            </a:r>
            <a:r>
              <a:rPr lang="en-US" altLang="ja-JP" dirty="0"/>
              <a:t>)</a:t>
            </a:r>
            <a:br>
              <a:rPr lang="en-US" altLang="ja-JP" dirty="0"/>
            </a:br>
            <a:r>
              <a:rPr lang="ja-JP" altLang="en-US" dirty="0"/>
              <a:t>パンクロックとは、</a:t>
            </a:r>
            <a:r>
              <a:rPr lang="en-US" altLang="ja-JP" dirty="0"/>
              <a:t>1970</a:t>
            </a:r>
            <a:r>
              <a:rPr lang="ja-JP" altLang="en-US" dirty="0"/>
              <a:t>年代半ばにイギリスやアメリカで生まれた、反体制的で攻撃的な音楽ジャンルです。従来のロックに反発し、シンプルで荒々しいサウンド、そして社会への不満や若者の心情をストレートに表現した歌詞が特徴です。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13817361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30B85D0-9A65-779D-80F9-9903695CE4D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DC7CC773-5A30-36ED-1D7A-E4F354EEAA0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731952"/>
            <a:ext cx="9144000" cy="1680217"/>
          </a:xfrm>
        </p:spPr>
        <p:txBody>
          <a:bodyPr/>
          <a:lstStyle/>
          <a:p>
            <a:r>
              <a:rPr kumimoji="1" lang="en-US" altLang="ja-JP" dirty="0">
                <a:latin typeface="コーポレート・ロゴ ver3 Bold" panose="02000600000000000000" pitchFamily="50" charset="-128"/>
                <a:ea typeface="コーポレート・ロゴ ver3 Bold" panose="02000600000000000000" pitchFamily="50" charset="-128"/>
              </a:rPr>
              <a:t>POP PUNK</a:t>
            </a:r>
            <a:endParaRPr kumimoji="1" lang="ja-JP" altLang="en-US" dirty="0">
              <a:latin typeface="コーポレート・ロゴ ver3 Bold" panose="02000600000000000000" pitchFamily="50" charset="-128"/>
              <a:ea typeface="コーポレート・ロゴ ver3 Bold" panose="02000600000000000000" pitchFamily="50" charset="-128"/>
            </a:endParaRP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5940B7C4-C190-8CCB-921A-E4B0CCCDC37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99246" y="2552139"/>
            <a:ext cx="10793508" cy="4856048"/>
          </a:xfrm>
        </p:spPr>
        <p:txBody>
          <a:bodyPr>
            <a:normAutofit/>
          </a:bodyPr>
          <a:lstStyle/>
          <a:p>
            <a:r>
              <a:rPr lang="en-US" altLang="ja-JP" dirty="0"/>
              <a:t>(Google</a:t>
            </a:r>
            <a:r>
              <a:rPr lang="ja-JP" altLang="en-US" dirty="0"/>
              <a:t>の</a:t>
            </a:r>
            <a:r>
              <a:rPr lang="en-US" altLang="ja-JP" dirty="0"/>
              <a:t>AI</a:t>
            </a:r>
            <a:r>
              <a:rPr lang="ja-JP" altLang="en-US" dirty="0"/>
              <a:t>による概要</a:t>
            </a:r>
            <a:r>
              <a:rPr lang="en-US" altLang="ja-JP" dirty="0"/>
              <a:t>)</a:t>
            </a:r>
            <a:br>
              <a:rPr lang="en-US" altLang="ja-JP" dirty="0"/>
            </a:br>
            <a:r>
              <a:rPr lang="ja-JP" altLang="en-US" dirty="0"/>
              <a:t>ポップパンクとは、パンクロックをよりメロディアスでキャッチーにした音楽ジャンルです。</a:t>
            </a:r>
            <a:r>
              <a:rPr lang="en-US" altLang="ja-JP" dirty="0"/>
              <a:t>1990</a:t>
            </a:r>
            <a:r>
              <a:rPr lang="ja-JP" altLang="en-US" dirty="0"/>
              <a:t>年代初頭に登場し、</a:t>
            </a:r>
            <a:r>
              <a:rPr lang="en-US" altLang="ja-JP" dirty="0">
                <a:hlinkClick r:id="rId2"/>
              </a:rPr>
              <a:t>Green Day</a:t>
            </a:r>
            <a:r>
              <a:rPr lang="ja-JP" altLang="en-US" dirty="0"/>
              <a:t>や</a:t>
            </a:r>
            <a:r>
              <a:rPr lang="en-US" altLang="ja-JP" dirty="0">
                <a:hlinkClick r:id="rId3"/>
              </a:rPr>
              <a:t>Blink-182</a:t>
            </a:r>
            <a:r>
              <a:rPr lang="ja-JP" altLang="en-US" dirty="0"/>
              <a:t>などのバンドによって大衆化しました。疾走感のあるサウンドと、青春や恋愛をテーマにした歌詞が特徴です。﻿</a:t>
            </a:r>
            <a:endParaRPr kumimoji="1" lang="ja-JP" altLang="en-US" dirty="0"/>
          </a:p>
        </p:txBody>
      </p:sp>
      <p:sp>
        <p:nvSpPr>
          <p:cNvPr id="4" name="字幕 2">
            <a:extLst>
              <a:ext uri="{FF2B5EF4-FFF2-40B4-BE49-F238E27FC236}">
                <a16:creationId xmlns:a16="http://schemas.microsoft.com/office/drawing/2014/main" id="{8823215F-AD33-E1F1-3F36-D4819E54B4FC}"/>
              </a:ext>
            </a:extLst>
          </p:cNvPr>
          <p:cNvSpPr txBox="1">
            <a:spLocks/>
          </p:cNvSpPr>
          <p:nvPr/>
        </p:nvSpPr>
        <p:spPr>
          <a:xfrm>
            <a:off x="699246" y="7817224"/>
            <a:ext cx="5199530" cy="168021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1625620" rtl="0" eaLnBrk="1" latinLnBrk="0" hangingPunct="1">
              <a:lnSpc>
                <a:spcPct val="90000"/>
              </a:lnSpc>
              <a:spcBef>
                <a:spcPts val="1778"/>
              </a:spcBef>
              <a:buFont typeface="Arial" panose="020B0604020202020204" pitchFamily="34" charset="0"/>
              <a:buNone/>
              <a:defRPr kumimoji="1" sz="42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12810" indent="0" algn="ctr" defTabSz="1625620" rtl="0" eaLnBrk="1" latinLnBrk="0" hangingPunct="1">
              <a:lnSpc>
                <a:spcPct val="90000"/>
              </a:lnSpc>
              <a:spcBef>
                <a:spcPts val="889"/>
              </a:spcBef>
              <a:buFont typeface="Arial" panose="020B0604020202020204" pitchFamily="34" charset="0"/>
              <a:buNone/>
              <a:defRPr kumimoji="1" sz="355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625620" indent="0" algn="ctr" defTabSz="1625620" rtl="0" eaLnBrk="1" latinLnBrk="0" hangingPunct="1">
              <a:lnSpc>
                <a:spcPct val="90000"/>
              </a:lnSpc>
              <a:spcBef>
                <a:spcPts val="889"/>
              </a:spcBef>
              <a:buFont typeface="Arial" panose="020B0604020202020204" pitchFamily="34" charset="0"/>
              <a:buNone/>
              <a:defRPr kumimoji="1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438430" indent="0" algn="ctr" defTabSz="1625620" rtl="0" eaLnBrk="1" latinLnBrk="0" hangingPunct="1">
              <a:lnSpc>
                <a:spcPct val="90000"/>
              </a:lnSpc>
              <a:spcBef>
                <a:spcPts val="889"/>
              </a:spcBef>
              <a:buFont typeface="Arial" panose="020B0604020202020204" pitchFamily="34" charset="0"/>
              <a:buNone/>
              <a:defRPr kumimoji="1" sz="284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251241" indent="0" algn="ctr" defTabSz="1625620" rtl="0" eaLnBrk="1" latinLnBrk="0" hangingPunct="1">
              <a:lnSpc>
                <a:spcPct val="90000"/>
              </a:lnSpc>
              <a:spcBef>
                <a:spcPts val="889"/>
              </a:spcBef>
              <a:buFont typeface="Arial" panose="020B0604020202020204" pitchFamily="34" charset="0"/>
              <a:buNone/>
              <a:defRPr kumimoji="1" sz="284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064051" indent="0" algn="ctr" defTabSz="1625620" rtl="0" eaLnBrk="1" latinLnBrk="0" hangingPunct="1">
              <a:lnSpc>
                <a:spcPct val="90000"/>
              </a:lnSpc>
              <a:spcBef>
                <a:spcPts val="889"/>
              </a:spcBef>
              <a:buFont typeface="Arial" panose="020B0604020202020204" pitchFamily="34" charset="0"/>
              <a:buNone/>
              <a:defRPr kumimoji="1" sz="284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876861" indent="0" algn="ctr" defTabSz="1625620" rtl="0" eaLnBrk="1" latinLnBrk="0" hangingPunct="1">
              <a:lnSpc>
                <a:spcPct val="90000"/>
              </a:lnSpc>
              <a:spcBef>
                <a:spcPts val="889"/>
              </a:spcBef>
              <a:buFont typeface="Arial" panose="020B0604020202020204" pitchFamily="34" charset="0"/>
              <a:buNone/>
              <a:defRPr kumimoji="1" sz="284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689671" indent="0" algn="ctr" defTabSz="1625620" rtl="0" eaLnBrk="1" latinLnBrk="0" hangingPunct="1">
              <a:lnSpc>
                <a:spcPct val="90000"/>
              </a:lnSpc>
              <a:spcBef>
                <a:spcPts val="889"/>
              </a:spcBef>
              <a:buFont typeface="Arial" panose="020B0604020202020204" pitchFamily="34" charset="0"/>
              <a:buNone/>
              <a:defRPr kumimoji="1" sz="284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502481" indent="0" algn="ctr" defTabSz="1625620" rtl="0" eaLnBrk="1" latinLnBrk="0" hangingPunct="1">
              <a:lnSpc>
                <a:spcPct val="90000"/>
              </a:lnSpc>
              <a:spcBef>
                <a:spcPts val="889"/>
              </a:spcBef>
              <a:buFont typeface="Arial" panose="020B0604020202020204" pitchFamily="34" charset="0"/>
              <a:buNone/>
              <a:defRPr kumimoji="1" sz="284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ja-JP" b="1" dirty="0">
                <a:solidFill>
                  <a:srgbClr val="FF0000"/>
                </a:solidFill>
              </a:rPr>
              <a:t>Blink-182</a:t>
            </a:r>
            <a:br>
              <a:rPr lang="en-US" altLang="ja-JP" b="1" dirty="0">
                <a:solidFill>
                  <a:srgbClr val="FF0000"/>
                </a:solidFill>
              </a:rPr>
            </a:br>
            <a:r>
              <a:rPr lang="en-US" altLang="ja-JP" dirty="0"/>
              <a:t>(California1992</a:t>
            </a:r>
            <a:r>
              <a:rPr lang="ja-JP" altLang="en-US" dirty="0"/>
              <a:t>～</a:t>
            </a:r>
            <a:r>
              <a:rPr lang="en-US" altLang="ja-JP" dirty="0"/>
              <a:t>)</a:t>
            </a:r>
            <a:endParaRPr lang="ja-JP" altLang="en-US" dirty="0"/>
          </a:p>
        </p:txBody>
      </p:sp>
      <p:sp>
        <p:nvSpPr>
          <p:cNvPr id="5" name="字幕 2">
            <a:extLst>
              <a:ext uri="{FF2B5EF4-FFF2-40B4-BE49-F238E27FC236}">
                <a16:creationId xmlns:a16="http://schemas.microsoft.com/office/drawing/2014/main" id="{5FE821D9-C323-AAB5-9657-410F876A4E50}"/>
              </a:ext>
            </a:extLst>
          </p:cNvPr>
          <p:cNvSpPr txBox="1">
            <a:spLocks/>
          </p:cNvSpPr>
          <p:nvPr/>
        </p:nvSpPr>
        <p:spPr>
          <a:xfrm>
            <a:off x="699246" y="9779830"/>
            <a:ext cx="5199530" cy="168021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1625620" rtl="0" eaLnBrk="1" latinLnBrk="0" hangingPunct="1">
              <a:lnSpc>
                <a:spcPct val="90000"/>
              </a:lnSpc>
              <a:spcBef>
                <a:spcPts val="1778"/>
              </a:spcBef>
              <a:buFont typeface="Arial" panose="020B0604020202020204" pitchFamily="34" charset="0"/>
              <a:buNone/>
              <a:defRPr kumimoji="1" sz="42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12810" indent="0" algn="ctr" defTabSz="1625620" rtl="0" eaLnBrk="1" latinLnBrk="0" hangingPunct="1">
              <a:lnSpc>
                <a:spcPct val="90000"/>
              </a:lnSpc>
              <a:spcBef>
                <a:spcPts val="889"/>
              </a:spcBef>
              <a:buFont typeface="Arial" panose="020B0604020202020204" pitchFamily="34" charset="0"/>
              <a:buNone/>
              <a:defRPr kumimoji="1" sz="355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625620" indent="0" algn="ctr" defTabSz="1625620" rtl="0" eaLnBrk="1" latinLnBrk="0" hangingPunct="1">
              <a:lnSpc>
                <a:spcPct val="90000"/>
              </a:lnSpc>
              <a:spcBef>
                <a:spcPts val="889"/>
              </a:spcBef>
              <a:buFont typeface="Arial" panose="020B0604020202020204" pitchFamily="34" charset="0"/>
              <a:buNone/>
              <a:defRPr kumimoji="1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438430" indent="0" algn="ctr" defTabSz="1625620" rtl="0" eaLnBrk="1" latinLnBrk="0" hangingPunct="1">
              <a:lnSpc>
                <a:spcPct val="90000"/>
              </a:lnSpc>
              <a:spcBef>
                <a:spcPts val="889"/>
              </a:spcBef>
              <a:buFont typeface="Arial" panose="020B0604020202020204" pitchFamily="34" charset="0"/>
              <a:buNone/>
              <a:defRPr kumimoji="1" sz="284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251241" indent="0" algn="ctr" defTabSz="1625620" rtl="0" eaLnBrk="1" latinLnBrk="0" hangingPunct="1">
              <a:lnSpc>
                <a:spcPct val="90000"/>
              </a:lnSpc>
              <a:spcBef>
                <a:spcPts val="889"/>
              </a:spcBef>
              <a:buFont typeface="Arial" panose="020B0604020202020204" pitchFamily="34" charset="0"/>
              <a:buNone/>
              <a:defRPr kumimoji="1" sz="284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064051" indent="0" algn="ctr" defTabSz="1625620" rtl="0" eaLnBrk="1" latinLnBrk="0" hangingPunct="1">
              <a:lnSpc>
                <a:spcPct val="90000"/>
              </a:lnSpc>
              <a:spcBef>
                <a:spcPts val="889"/>
              </a:spcBef>
              <a:buFont typeface="Arial" panose="020B0604020202020204" pitchFamily="34" charset="0"/>
              <a:buNone/>
              <a:defRPr kumimoji="1" sz="284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876861" indent="0" algn="ctr" defTabSz="1625620" rtl="0" eaLnBrk="1" latinLnBrk="0" hangingPunct="1">
              <a:lnSpc>
                <a:spcPct val="90000"/>
              </a:lnSpc>
              <a:spcBef>
                <a:spcPts val="889"/>
              </a:spcBef>
              <a:buFont typeface="Arial" panose="020B0604020202020204" pitchFamily="34" charset="0"/>
              <a:buNone/>
              <a:defRPr kumimoji="1" sz="284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689671" indent="0" algn="ctr" defTabSz="1625620" rtl="0" eaLnBrk="1" latinLnBrk="0" hangingPunct="1">
              <a:lnSpc>
                <a:spcPct val="90000"/>
              </a:lnSpc>
              <a:spcBef>
                <a:spcPts val="889"/>
              </a:spcBef>
              <a:buFont typeface="Arial" panose="020B0604020202020204" pitchFamily="34" charset="0"/>
              <a:buNone/>
              <a:defRPr kumimoji="1" sz="284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502481" indent="0" algn="ctr" defTabSz="1625620" rtl="0" eaLnBrk="1" latinLnBrk="0" hangingPunct="1">
              <a:lnSpc>
                <a:spcPct val="90000"/>
              </a:lnSpc>
              <a:spcBef>
                <a:spcPts val="889"/>
              </a:spcBef>
              <a:buFont typeface="Arial" panose="020B0604020202020204" pitchFamily="34" charset="0"/>
              <a:buNone/>
              <a:defRPr kumimoji="1" sz="284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ja-JP" b="1" dirty="0">
                <a:solidFill>
                  <a:srgbClr val="FF0000"/>
                </a:solidFill>
              </a:rPr>
              <a:t>New Found Glory</a:t>
            </a:r>
            <a:br>
              <a:rPr lang="en-US" altLang="ja-JP" b="1" dirty="0">
                <a:solidFill>
                  <a:srgbClr val="FF0000"/>
                </a:solidFill>
              </a:rPr>
            </a:br>
            <a:r>
              <a:rPr lang="en-US" altLang="ja-JP" dirty="0"/>
              <a:t>(Florida1997</a:t>
            </a:r>
            <a:r>
              <a:rPr lang="ja-JP" altLang="en-US" dirty="0"/>
              <a:t>～</a:t>
            </a:r>
            <a:r>
              <a:rPr lang="en-US" altLang="ja-JP" dirty="0"/>
              <a:t>)</a:t>
            </a:r>
            <a:endParaRPr lang="ja-JP" altLang="en-US" dirty="0"/>
          </a:p>
        </p:txBody>
      </p:sp>
      <p:pic>
        <p:nvPicPr>
          <p:cNvPr id="7" name="図 6">
            <a:extLst>
              <a:ext uri="{FF2B5EF4-FFF2-40B4-BE49-F238E27FC236}">
                <a16:creationId xmlns:a16="http://schemas.microsoft.com/office/drawing/2014/main" id="{87A046B2-9F21-6128-DE2C-B97EC563EBD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8776" y="7069418"/>
            <a:ext cx="5595012" cy="4856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85388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55453EC-2F62-1067-B22C-1B71C278FF4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D0ACD051-AA58-0683-6C0D-A01EE8D8AD2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731952"/>
            <a:ext cx="9144000" cy="1680217"/>
          </a:xfrm>
        </p:spPr>
        <p:txBody>
          <a:bodyPr/>
          <a:lstStyle/>
          <a:p>
            <a:r>
              <a:rPr kumimoji="1" lang="en-US" altLang="ja-JP" dirty="0">
                <a:latin typeface="コーポレート・ロゴ ver3 Bold" panose="02000600000000000000" pitchFamily="50" charset="-128"/>
                <a:ea typeface="コーポレート・ロゴ ver3 Bold" panose="02000600000000000000" pitchFamily="50" charset="-128"/>
              </a:rPr>
              <a:t>POPS</a:t>
            </a:r>
            <a:endParaRPr kumimoji="1" lang="ja-JP" altLang="en-US" dirty="0">
              <a:latin typeface="コーポレート・ロゴ ver3 Bold" panose="02000600000000000000" pitchFamily="50" charset="-128"/>
              <a:ea typeface="コーポレート・ロゴ ver3 Bold" panose="02000600000000000000" pitchFamily="50" charset="-128"/>
            </a:endParaRP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2A3CF2EC-8BDD-16F6-6A52-BA46AC388CF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99245" y="4556893"/>
            <a:ext cx="10793508" cy="1162589"/>
          </a:xfrm>
        </p:spPr>
        <p:txBody>
          <a:bodyPr>
            <a:normAutofit/>
          </a:bodyPr>
          <a:lstStyle/>
          <a:p>
            <a:r>
              <a:rPr kumimoji="1" lang="ja-JP" altLang="en-US" dirty="0"/>
              <a:t>サーフなポップロック</a:t>
            </a:r>
          </a:p>
        </p:txBody>
      </p:sp>
      <p:sp>
        <p:nvSpPr>
          <p:cNvPr id="4" name="字幕 2">
            <a:extLst>
              <a:ext uri="{FF2B5EF4-FFF2-40B4-BE49-F238E27FC236}">
                <a16:creationId xmlns:a16="http://schemas.microsoft.com/office/drawing/2014/main" id="{DF81A6A3-4BC7-EDED-57E9-D054F5B6E45F}"/>
              </a:ext>
            </a:extLst>
          </p:cNvPr>
          <p:cNvSpPr txBox="1">
            <a:spLocks/>
          </p:cNvSpPr>
          <p:nvPr/>
        </p:nvSpPr>
        <p:spPr>
          <a:xfrm>
            <a:off x="3428998" y="3020110"/>
            <a:ext cx="5334001" cy="168021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1625620" rtl="0" eaLnBrk="1" latinLnBrk="0" hangingPunct="1">
              <a:lnSpc>
                <a:spcPct val="90000"/>
              </a:lnSpc>
              <a:spcBef>
                <a:spcPts val="1778"/>
              </a:spcBef>
              <a:buFont typeface="Arial" panose="020B0604020202020204" pitchFamily="34" charset="0"/>
              <a:buNone/>
              <a:defRPr kumimoji="1" sz="42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12810" indent="0" algn="ctr" defTabSz="1625620" rtl="0" eaLnBrk="1" latinLnBrk="0" hangingPunct="1">
              <a:lnSpc>
                <a:spcPct val="90000"/>
              </a:lnSpc>
              <a:spcBef>
                <a:spcPts val="889"/>
              </a:spcBef>
              <a:buFont typeface="Arial" panose="020B0604020202020204" pitchFamily="34" charset="0"/>
              <a:buNone/>
              <a:defRPr kumimoji="1" sz="355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625620" indent="0" algn="ctr" defTabSz="1625620" rtl="0" eaLnBrk="1" latinLnBrk="0" hangingPunct="1">
              <a:lnSpc>
                <a:spcPct val="90000"/>
              </a:lnSpc>
              <a:spcBef>
                <a:spcPts val="889"/>
              </a:spcBef>
              <a:buFont typeface="Arial" panose="020B0604020202020204" pitchFamily="34" charset="0"/>
              <a:buNone/>
              <a:defRPr kumimoji="1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438430" indent="0" algn="ctr" defTabSz="1625620" rtl="0" eaLnBrk="1" latinLnBrk="0" hangingPunct="1">
              <a:lnSpc>
                <a:spcPct val="90000"/>
              </a:lnSpc>
              <a:spcBef>
                <a:spcPts val="889"/>
              </a:spcBef>
              <a:buFont typeface="Arial" panose="020B0604020202020204" pitchFamily="34" charset="0"/>
              <a:buNone/>
              <a:defRPr kumimoji="1" sz="284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251241" indent="0" algn="ctr" defTabSz="1625620" rtl="0" eaLnBrk="1" latinLnBrk="0" hangingPunct="1">
              <a:lnSpc>
                <a:spcPct val="90000"/>
              </a:lnSpc>
              <a:spcBef>
                <a:spcPts val="889"/>
              </a:spcBef>
              <a:buFont typeface="Arial" panose="020B0604020202020204" pitchFamily="34" charset="0"/>
              <a:buNone/>
              <a:defRPr kumimoji="1" sz="284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064051" indent="0" algn="ctr" defTabSz="1625620" rtl="0" eaLnBrk="1" latinLnBrk="0" hangingPunct="1">
              <a:lnSpc>
                <a:spcPct val="90000"/>
              </a:lnSpc>
              <a:spcBef>
                <a:spcPts val="889"/>
              </a:spcBef>
              <a:buFont typeface="Arial" panose="020B0604020202020204" pitchFamily="34" charset="0"/>
              <a:buNone/>
              <a:defRPr kumimoji="1" sz="284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876861" indent="0" algn="ctr" defTabSz="1625620" rtl="0" eaLnBrk="1" latinLnBrk="0" hangingPunct="1">
              <a:lnSpc>
                <a:spcPct val="90000"/>
              </a:lnSpc>
              <a:spcBef>
                <a:spcPts val="889"/>
              </a:spcBef>
              <a:buFont typeface="Arial" panose="020B0604020202020204" pitchFamily="34" charset="0"/>
              <a:buNone/>
              <a:defRPr kumimoji="1" sz="284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689671" indent="0" algn="ctr" defTabSz="1625620" rtl="0" eaLnBrk="1" latinLnBrk="0" hangingPunct="1">
              <a:lnSpc>
                <a:spcPct val="90000"/>
              </a:lnSpc>
              <a:spcBef>
                <a:spcPts val="889"/>
              </a:spcBef>
              <a:buFont typeface="Arial" panose="020B0604020202020204" pitchFamily="34" charset="0"/>
              <a:buNone/>
              <a:defRPr kumimoji="1" sz="284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502481" indent="0" algn="ctr" defTabSz="1625620" rtl="0" eaLnBrk="1" latinLnBrk="0" hangingPunct="1">
              <a:lnSpc>
                <a:spcPct val="90000"/>
              </a:lnSpc>
              <a:spcBef>
                <a:spcPts val="889"/>
              </a:spcBef>
              <a:buFont typeface="Arial" panose="020B0604020202020204" pitchFamily="34" charset="0"/>
              <a:buNone/>
              <a:defRPr kumimoji="1" sz="284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ja-JP" b="1" dirty="0">
                <a:solidFill>
                  <a:srgbClr val="FF0000"/>
                </a:solidFill>
              </a:rPr>
              <a:t>The Beach Boys</a:t>
            </a:r>
            <a:br>
              <a:rPr lang="en-US" altLang="ja-JP" b="1" dirty="0">
                <a:solidFill>
                  <a:srgbClr val="FF0000"/>
                </a:solidFill>
              </a:rPr>
            </a:br>
            <a:r>
              <a:rPr lang="en-US" altLang="ja-JP" dirty="0"/>
              <a:t>(California1961</a:t>
            </a:r>
            <a:r>
              <a:rPr lang="ja-JP" altLang="en-US" dirty="0"/>
              <a:t>～</a:t>
            </a:r>
            <a:r>
              <a:rPr lang="en-US" altLang="ja-JP" dirty="0"/>
              <a:t>)</a:t>
            </a:r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52221654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FD16240-F880-4646-4E71-662A7F989A9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A7066DEB-0594-3A02-651C-17079A4C2D8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731952"/>
            <a:ext cx="9144000" cy="1680217"/>
          </a:xfrm>
        </p:spPr>
        <p:txBody>
          <a:bodyPr/>
          <a:lstStyle/>
          <a:p>
            <a:r>
              <a:rPr lang="ja-JP" altLang="en-US" dirty="0">
                <a:latin typeface="コーポレート・ロゴ ver3 Bold" panose="02000600000000000000" pitchFamily="50" charset="-128"/>
                <a:ea typeface="コーポレート・ロゴ ver3 Bold" panose="02000600000000000000" pitchFamily="50" charset="-128"/>
              </a:rPr>
              <a:t>ベン図</a:t>
            </a:r>
            <a:endParaRPr kumimoji="1" lang="ja-JP" altLang="en-US" dirty="0">
              <a:latin typeface="コーポレート・ロゴ ver3 Bold" panose="02000600000000000000" pitchFamily="50" charset="-128"/>
              <a:ea typeface="コーポレート・ロゴ ver3 Bold" panose="02000600000000000000" pitchFamily="50" charset="-128"/>
            </a:endParaRP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C19BE2A2-DFB0-D924-F0EA-EC79C74A444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99246" y="9379905"/>
            <a:ext cx="10793508" cy="2265773"/>
          </a:xfrm>
        </p:spPr>
        <p:txBody>
          <a:bodyPr>
            <a:normAutofit/>
          </a:bodyPr>
          <a:lstStyle/>
          <a:p>
            <a:r>
              <a:rPr kumimoji="1" lang="ja-JP" altLang="en-US" dirty="0"/>
              <a:t>この魚みたいなとこに入るのが</a:t>
            </a:r>
            <a:r>
              <a:rPr kumimoji="1" lang="en-US" altLang="ja-JP" dirty="0"/>
              <a:t>…</a:t>
            </a:r>
            <a:br>
              <a:rPr kumimoji="1" lang="en-US" altLang="ja-JP" dirty="0"/>
            </a:br>
            <a:r>
              <a:rPr kumimoji="1" lang="en-US" altLang="ja-JP" dirty="0"/>
              <a:t>The Queers/</a:t>
            </a:r>
            <a:r>
              <a:rPr kumimoji="1" lang="en-US" altLang="ja-JP" dirty="0" err="1"/>
              <a:t>DiSGUSTEENS</a:t>
            </a:r>
            <a:r>
              <a:rPr kumimoji="1" lang="en-US" altLang="ja-JP" dirty="0"/>
              <a:t>(Japan1995</a:t>
            </a:r>
            <a:r>
              <a:rPr kumimoji="1" lang="ja-JP" altLang="en-US" dirty="0"/>
              <a:t>～</a:t>
            </a:r>
            <a:r>
              <a:rPr kumimoji="1" lang="en-US" altLang="ja-JP" dirty="0"/>
              <a:t>)</a:t>
            </a:r>
          </a:p>
          <a:p>
            <a:r>
              <a:rPr lang="ja-JP" altLang="en-US" dirty="0"/>
              <a:t>重音テトバンド</a:t>
            </a:r>
            <a:r>
              <a:rPr lang="en-US" altLang="ja-JP" dirty="0"/>
              <a:t>(Japan2009</a:t>
            </a:r>
            <a:r>
              <a:rPr lang="ja-JP" altLang="en-US" dirty="0"/>
              <a:t>～</a:t>
            </a:r>
            <a:r>
              <a:rPr lang="en-US" altLang="ja-JP" dirty="0"/>
              <a:t>)</a:t>
            </a:r>
          </a:p>
          <a:p>
            <a:endParaRPr kumimoji="1" lang="ja-JP" altLang="en-US" dirty="0"/>
          </a:p>
        </p:txBody>
      </p:sp>
      <p:sp>
        <p:nvSpPr>
          <p:cNvPr id="4" name="字幕 2">
            <a:extLst>
              <a:ext uri="{FF2B5EF4-FFF2-40B4-BE49-F238E27FC236}">
                <a16:creationId xmlns:a16="http://schemas.microsoft.com/office/drawing/2014/main" id="{1CA31C00-D38D-21DD-F777-A5C01F2C7886}"/>
              </a:ext>
            </a:extLst>
          </p:cNvPr>
          <p:cNvSpPr txBox="1">
            <a:spLocks/>
          </p:cNvSpPr>
          <p:nvPr/>
        </p:nvSpPr>
        <p:spPr>
          <a:xfrm>
            <a:off x="1147482" y="5725623"/>
            <a:ext cx="4069978" cy="1306274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10000"/>
          </a:bodyPr>
          <a:lstStyle>
            <a:lvl1pPr marL="0" indent="0" algn="ctr" defTabSz="1625620" rtl="0" eaLnBrk="1" latinLnBrk="0" hangingPunct="1">
              <a:lnSpc>
                <a:spcPct val="90000"/>
              </a:lnSpc>
              <a:spcBef>
                <a:spcPts val="1778"/>
              </a:spcBef>
              <a:buFont typeface="Arial" panose="020B0604020202020204" pitchFamily="34" charset="0"/>
              <a:buNone/>
              <a:defRPr kumimoji="1" sz="42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12810" indent="0" algn="ctr" defTabSz="1625620" rtl="0" eaLnBrk="1" latinLnBrk="0" hangingPunct="1">
              <a:lnSpc>
                <a:spcPct val="90000"/>
              </a:lnSpc>
              <a:spcBef>
                <a:spcPts val="889"/>
              </a:spcBef>
              <a:buFont typeface="Arial" panose="020B0604020202020204" pitchFamily="34" charset="0"/>
              <a:buNone/>
              <a:defRPr kumimoji="1" sz="355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625620" indent="0" algn="ctr" defTabSz="1625620" rtl="0" eaLnBrk="1" latinLnBrk="0" hangingPunct="1">
              <a:lnSpc>
                <a:spcPct val="90000"/>
              </a:lnSpc>
              <a:spcBef>
                <a:spcPts val="889"/>
              </a:spcBef>
              <a:buFont typeface="Arial" panose="020B0604020202020204" pitchFamily="34" charset="0"/>
              <a:buNone/>
              <a:defRPr kumimoji="1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438430" indent="0" algn="ctr" defTabSz="1625620" rtl="0" eaLnBrk="1" latinLnBrk="0" hangingPunct="1">
              <a:lnSpc>
                <a:spcPct val="90000"/>
              </a:lnSpc>
              <a:spcBef>
                <a:spcPts val="889"/>
              </a:spcBef>
              <a:buFont typeface="Arial" panose="020B0604020202020204" pitchFamily="34" charset="0"/>
              <a:buNone/>
              <a:defRPr kumimoji="1" sz="284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251241" indent="0" algn="ctr" defTabSz="1625620" rtl="0" eaLnBrk="1" latinLnBrk="0" hangingPunct="1">
              <a:lnSpc>
                <a:spcPct val="90000"/>
              </a:lnSpc>
              <a:spcBef>
                <a:spcPts val="889"/>
              </a:spcBef>
              <a:buFont typeface="Arial" panose="020B0604020202020204" pitchFamily="34" charset="0"/>
              <a:buNone/>
              <a:defRPr kumimoji="1" sz="284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064051" indent="0" algn="ctr" defTabSz="1625620" rtl="0" eaLnBrk="1" latinLnBrk="0" hangingPunct="1">
              <a:lnSpc>
                <a:spcPct val="90000"/>
              </a:lnSpc>
              <a:spcBef>
                <a:spcPts val="889"/>
              </a:spcBef>
              <a:buFont typeface="Arial" panose="020B0604020202020204" pitchFamily="34" charset="0"/>
              <a:buNone/>
              <a:defRPr kumimoji="1" sz="284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876861" indent="0" algn="ctr" defTabSz="1625620" rtl="0" eaLnBrk="1" latinLnBrk="0" hangingPunct="1">
              <a:lnSpc>
                <a:spcPct val="90000"/>
              </a:lnSpc>
              <a:spcBef>
                <a:spcPts val="889"/>
              </a:spcBef>
              <a:buFont typeface="Arial" panose="020B0604020202020204" pitchFamily="34" charset="0"/>
              <a:buNone/>
              <a:defRPr kumimoji="1" sz="284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689671" indent="0" algn="ctr" defTabSz="1625620" rtl="0" eaLnBrk="1" latinLnBrk="0" hangingPunct="1">
              <a:lnSpc>
                <a:spcPct val="90000"/>
              </a:lnSpc>
              <a:spcBef>
                <a:spcPts val="889"/>
              </a:spcBef>
              <a:buFont typeface="Arial" panose="020B0604020202020204" pitchFamily="34" charset="0"/>
              <a:buNone/>
              <a:defRPr kumimoji="1" sz="284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502481" indent="0" algn="ctr" defTabSz="1625620" rtl="0" eaLnBrk="1" latinLnBrk="0" hangingPunct="1">
              <a:lnSpc>
                <a:spcPct val="90000"/>
              </a:lnSpc>
              <a:spcBef>
                <a:spcPts val="889"/>
              </a:spcBef>
              <a:buFont typeface="Arial" panose="020B0604020202020204" pitchFamily="34" charset="0"/>
              <a:buNone/>
              <a:defRPr kumimoji="1" sz="284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ja-JP" b="1" dirty="0">
                <a:solidFill>
                  <a:srgbClr val="FF0000"/>
                </a:solidFill>
              </a:rPr>
              <a:t>The Beach Boys</a:t>
            </a:r>
            <a:br>
              <a:rPr lang="en-US" altLang="ja-JP" b="1" dirty="0">
                <a:solidFill>
                  <a:srgbClr val="FF0000"/>
                </a:solidFill>
              </a:rPr>
            </a:br>
            <a:r>
              <a:rPr lang="en-US" altLang="ja-JP" dirty="0"/>
              <a:t>(California1961</a:t>
            </a:r>
            <a:r>
              <a:rPr lang="ja-JP" altLang="en-US" dirty="0"/>
              <a:t>～</a:t>
            </a:r>
            <a:r>
              <a:rPr lang="en-US" altLang="ja-JP" dirty="0"/>
              <a:t>)</a:t>
            </a:r>
            <a:endParaRPr lang="ja-JP" altLang="en-US" dirty="0"/>
          </a:p>
        </p:txBody>
      </p:sp>
      <p:sp>
        <p:nvSpPr>
          <p:cNvPr id="5" name="楕円 4">
            <a:extLst>
              <a:ext uri="{FF2B5EF4-FFF2-40B4-BE49-F238E27FC236}">
                <a16:creationId xmlns:a16="http://schemas.microsoft.com/office/drawing/2014/main" id="{40AC1591-82A2-B388-DA23-DCA6261BC321}"/>
              </a:ext>
            </a:extLst>
          </p:cNvPr>
          <p:cNvSpPr/>
          <p:nvPr/>
        </p:nvSpPr>
        <p:spPr>
          <a:xfrm>
            <a:off x="896471" y="2812095"/>
            <a:ext cx="5827059" cy="5827059"/>
          </a:xfrm>
          <a:prstGeom prst="ellipse">
            <a:avLst/>
          </a:prstGeom>
          <a:noFill/>
          <a:ln w="76200">
            <a:solidFill>
              <a:srgbClr val="00206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楕円 5">
            <a:extLst>
              <a:ext uri="{FF2B5EF4-FFF2-40B4-BE49-F238E27FC236}">
                <a16:creationId xmlns:a16="http://schemas.microsoft.com/office/drawing/2014/main" id="{EF26BECB-4E8A-0397-B32B-A967FA5AB7E3}"/>
              </a:ext>
            </a:extLst>
          </p:cNvPr>
          <p:cNvSpPr/>
          <p:nvPr/>
        </p:nvSpPr>
        <p:spPr>
          <a:xfrm>
            <a:off x="5468470" y="2812094"/>
            <a:ext cx="5827059" cy="5827059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タイトル 1">
            <a:extLst>
              <a:ext uri="{FF2B5EF4-FFF2-40B4-BE49-F238E27FC236}">
                <a16:creationId xmlns:a16="http://schemas.microsoft.com/office/drawing/2014/main" id="{EC013876-FC05-1FD6-69B1-CF5D81C0640B}"/>
              </a:ext>
            </a:extLst>
          </p:cNvPr>
          <p:cNvSpPr txBox="1">
            <a:spLocks/>
          </p:cNvSpPr>
          <p:nvPr/>
        </p:nvSpPr>
        <p:spPr>
          <a:xfrm>
            <a:off x="1801907" y="4118366"/>
            <a:ext cx="3021106" cy="1052024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77500" lnSpcReduction="20000"/>
          </a:bodyPr>
          <a:lstStyle>
            <a:lvl1pPr algn="ctr" defTabSz="162562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10667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ja-JP" dirty="0">
                <a:latin typeface="コーポレート・ロゴ ver3 Bold" panose="02000600000000000000" pitchFamily="50" charset="-128"/>
                <a:ea typeface="コーポレート・ロゴ ver3 Bold" panose="02000600000000000000" pitchFamily="50" charset="-128"/>
              </a:rPr>
              <a:t>POP</a:t>
            </a:r>
            <a:endParaRPr lang="ja-JP" altLang="en-US" dirty="0">
              <a:latin typeface="コーポレート・ロゴ ver3 Bold" panose="02000600000000000000" pitchFamily="50" charset="-128"/>
              <a:ea typeface="コーポレート・ロゴ ver3 Bold" panose="02000600000000000000" pitchFamily="50" charset="-128"/>
            </a:endParaRPr>
          </a:p>
        </p:txBody>
      </p:sp>
      <p:sp>
        <p:nvSpPr>
          <p:cNvPr id="8" name="タイトル 1">
            <a:extLst>
              <a:ext uri="{FF2B5EF4-FFF2-40B4-BE49-F238E27FC236}">
                <a16:creationId xmlns:a16="http://schemas.microsoft.com/office/drawing/2014/main" id="{BEC35ACB-3820-6563-5211-04B1B6D91949}"/>
              </a:ext>
            </a:extLst>
          </p:cNvPr>
          <p:cNvSpPr txBox="1">
            <a:spLocks/>
          </p:cNvSpPr>
          <p:nvPr/>
        </p:nvSpPr>
        <p:spPr>
          <a:xfrm>
            <a:off x="7368987" y="4012619"/>
            <a:ext cx="3021106" cy="1052024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70000" lnSpcReduction="20000"/>
          </a:bodyPr>
          <a:lstStyle>
            <a:lvl1pPr algn="ctr" defTabSz="162562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10667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ja-JP" dirty="0">
                <a:latin typeface="コーポレート・ロゴ ver3 Bold" panose="02000600000000000000" pitchFamily="50" charset="-128"/>
                <a:ea typeface="コーポレート・ロゴ ver3 Bold" panose="02000600000000000000" pitchFamily="50" charset="-128"/>
              </a:rPr>
              <a:t>PUNK</a:t>
            </a:r>
            <a:endParaRPr lang="ja-JP" altLang="en-US" dirty="0">
              <a:latin typeface="コーポレート・ロゴ ver3 Bold" panose="02000600000000000000" pitchFamily="50" charset="-128"/>
              <a:ea typeface="コーポレート・ロゴ ver3 Bold" panose="02000600000000000000" pitchFamily="50" charset="-128"/>
            </a:endParaRPr>
          </a:p>
        </p:txBody>
      </p:sp>
      <p:sp>
        <p:nvSpPr>
          <p:cNvPr id="9" name="字幕 2">
            <a:extLst>
              <a:ext uri="{FF2B5EF4-FFF2-40B4-BE49-F238E27FC236}">
                <a16:creationId xmlns:a16="http://schemas.microsoft.com/office/drawing/2014/main" id="{DFDBF644-77FA-5F5B-B254-690C59A6AA16}"/>
              </a:ext>
            </a:extLst>
          </p:cNvPr>
          <p:cNvSpPr txBox="1">
            <a:spLocks/>
          </p:cNvSpPr>
          <p:nvPr/>
        </p:nvSpPr>
        <p:spPr>
          <a:xfrm>
            <a:off x="6819899" y="5639544"/>
            <a:ext cx="4379261" cy="152101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0" indent="0" algn="ctr" defTabSz="1625620" rtl="0" eaLnBrk="1" latinLnBrk="0" hangingPunct="1">
              <a:lnSpc>
                <a:spcPct val="90000"/>
              </a:lnSpc>
              <a:spcBef>
                <a:spcPts val="1778"/>
              </a:spcBef>
              <a:buFont typeface="Arial" panose="020B0604020202020204" pitchFamily="34" charset="0"/>
              <a:buNone/>
              <a:defRPr kumimoji="1" sz="42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12810" indent="0" algn="ctr" defTabSz="1625620" rtl="0" eaLnBrk="1" latinLnBrk="0" hangingPunct="1">
              <a:lnSpc>
                <a:spcPct val="90000"/>
              </a:lnSpc>
              <a:spcBef>
                <a:spcPts val="889"/>
              </a:spcBef>
              <a:buFont typeface="Arial" panose="020B0604020202020204" pitchFamily="34" charset="0"/>
              <a:buNone/>
              <a:defRPr kumimoji="1" sz="355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625620" indent="0" algn="ctr" defTabSz="1625620" rtl="0" eaLnBrk="1" latinLnBrk="0" hangingPunct="1">
              <a:lnSpc>
                <a:spcPct val="90000"/>
              </a:lnSpc>
              <a:spcBef>
                <a:spcPts val="889"/>
              </a:spcBef>
              <a:buFont typeface="Arial" panose="020B0604020202020204" pitchFamily="34" charset="0"/>
              <a:buNone/>
              <a:defRPr kumimoji="1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438430" indent="0" algn="ctr" defTabSz="1625620" rtl="0" eaLnBrk="1" latinLnBrk="0" hangingPunct="1">
              <a:lnSpc>
                <a:spcPct val="90000"/>
              </a:lnSpc>
              <a:spcBef>
                <a:spcPts val="889"/>
              </a:spcBef>
              <a:buFont typeface="Arial" panose="020B0604020202020204" pitchFamily="34" charset="0"/>
              <a:buNone/>
              <a:defRPr kumimoji="1" sz="284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251241" indent="0" algn="ctr" defTabSz="1625620" rtl="0" eaLnBrk="1" latinLnBrk="0" hangingPunct="1">
              <a:lnSpc>
                <a:spcPct val="90000"/>
              </a:lnSpc>
              <a:spcBef>
                <a:spcPts val="889"/>
              </a:spcBef>
              <a:buFont typeface="Arial" panose="020B0604020202020204" pitchFamily="34" charset="0"/>
              <a:buNone/>
              <a:defRPr kumimoji="1" sz="284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064051" indent="0" algn="ctr" defTabSz="1625620" rtl="0" eaLnBrk="1" latinLnBrk="0" hangingPunct="1">
              <a:lnSpc>
                <a:spcPct val="90000"/>
              </a:lnSpc>
              <a:spcBef>
                <a:spcPts val="889"/>
              </a:spcBef>
              <a:buFont typeface="Arial" panose="020B0604020202020204" pitchFamily="34" charset="0"/>
              <a:buNone/>
              <a:defRPr kumimoji="1" sz="284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876861" indent="0" algn="ctr" defTabSz="1625620" rtl="0" eaLnBrk="1" latinLnBrk="0" hangingPunct="1">
              <a:lnSpc>
                <a:spcPct val="90000"/>
              </a:lnSpc>
              <a:spcBef>
                <a:spcPts val="889"/>
              </a:spcBef>
              <a:buFont typeface="Arial" panose="020B0604020202020204" pitchFamily="34" charset="0"/>
              <a:buNone/>
              <a:defRPr kumimoji="1" sz="284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689671" indent="0" algn="ctr" defTabSz="1625620" rtl="0" eaLnBrk="1" latinLnBrk="0" hangingPunct="1">
              <a:lnSpc>
                <a:spcPct val="90000"/>
              </a:lnSpc>
              <a:spcBef>
                <a:spcPts val="889"/>
              </a:spcBef>
              <a:buFont typeface="Arial" panose="020B0604020202020204" pitchFamily="34" charset="0"/>
              <a:buNone/>
              <a:defRPr kumimoji="1" sz="284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502481" indent="0" algn="ctr" defTabSz="1625620" rtl="0" eaLnBrk="1" latinLnBrk="0" hangingPunct="1">
              <a:lnSpc>
                <a:spcPct val="90000"/>
              </a:lnSpc>
              <a:spcBef>
                <a:spcPts val="889"/>
              </a:spcBef>
              <a:buFont typeface="Arial" panose="020B0604020202020204" pitchFamily="34" charset="0"/>
              <a:buNone/>
              <a:defRPr kumimoji="1" sz="284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ja-JP" b="1" dirty="0">
                <a:solidFill>
                  <a:srgbClr val="FF0000"/>
                </a:solidFill>
              </a:rPr>
              <a:t>The Ramones</a:t>
            </a:r>
            <a:br>
              <a:rPr lang="en-US" altLang="ja-JP" b="1" dirty="0">
                <a:solidFill>
                  <a:srgbClr val="FF0000"/>
                </a:solidFill>
              </a:rPr>
            </a:br>
            <a:r>
              <a:rPr lang="en-US" altLang="ja-JP" dirty="0"/>
              <a:t>(New York1974</a:t>
            </a:r>
            <a:r>
              <a:rPr lang="ja-JP" altLang="en-US" dirty="0"/>
              <a:t>～</a:t>
            </a:r>
            <a:r>
              <a:rPr lang="en-US" altLang="ja-JP" dirty="0"/>
              <a:t>)</a:t>
            </a:r>
            <a:endParaRPr lang="ja-JP" altLang="en-US" dirty="0"/>
          </a:p>
        </p:txBody>
      </p:sp>
      <p:sp>
        <p:nvSpPr>
          <p:cNvPr id="10" name="矢印: 右 9">
            <a:extLst>
              <a:ext uri="{FF2B5EF4-FFF2-40B4-BE49-F238E27FC236}">
                <a16:creationId xmlns:a16="http://schemas.microsoft.com/office/drawing/2014/main" id="{3576DABE-BFD7-832C-F12E-D8B0C45FF51F}"/>
              </a:ext>
            </a:extLst>
          </p:cNvPr>
          <p:cNvSpPr/>
          <p:nvPr/>
        </p:nvSpPr>
        <p:spPr>
          <a:xfrm rot="15302467">
            <a:off x="4642913" y="6527159"/>
            <a:ext cx="3727266" cy="1672757"/>
          </a:xfrm>
          <a:prstGeom prst="rightArrow">
            <a:avLst/>
          </a:prstGeom>
          <a:solidFill>
            <a:srgbClr val="FFFF00"/>
          </a:solidFill>
          <a:ln w="762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5293760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84F2D84-FBC4-A6D4-AF06-A93A54FEED5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C71335A6-54DC-72C4-7032-CF1AC1DC909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731952"/>
            <a:ext cx="9144000" cy="1680217"/>
          </a:xfrm>
        </p:spPr>
        <p:txBody>
          <a:bodyPr/>
          <a:lstStyle/>
          <a:p>
            <a:r>
              <a:rPr lang="ja-JP" altLang="en-US" dirty="0">
                <a:latin typeface="コーポレート・ロゴ ver3 Bold" panose="02000600000000000000" pitchFamily="50" charset="-128"/>
                <a:ea typeface="コーポレート・ロゴ ver3 Bold" panose="02000600000000000000" pitchFamily="50" charset="-128"/>
              </a:rPr>
              <a:t>称号</a:t>
            </a:r>
            <a:r>
              <a:rPr lang="en-US" altLang="ja-JP" dirty="0">
                <a:latin typeface="コーポレート・ロゴ ver3 Bold" panose="02000600000000000000" pitchFamily="50" charset="-128"/>
                <a:ea typeface="コーポレート・ロゴ ver3 Bold" panose="02000600000000000000" pitchFamily="50" charset="-128"/>
              </a:rPr>
              <a:t>of</a:t>
            </a:r>
            <a:r>
              <a:rPr lang="ja-JP" altLang="en-US" dirty="0">
                <a:latin typeface="コーポレート・ロゴ ver3 Bold" panose="02000600000000000000" pitchFamily="50" charset="-128"/>
                <a:ea typeface="コーポレート・ロゴ ver3 Bold" panose="02000600000000000000" pitchFamily="50" charset="-128"/>
              </a:rPr>
              <a:t>音楽</a:t>
            </a:r>
            <a:endParaRPr kumimoji="1" lang="ja-JP" altLang="en-US" dirty="0">
              <a:latin typeface="コーポレート・ロゴ ver3 Bold" panose="02000600000000000000" pitchFamily="50" charset="-128"/>
              <a:ea typeface="コーポレート・ロゴ ver3 Bold" panose="02000600000000000000" pitchFamily="50" charset="-128"/>
            </a:endParaRPr>
          </a:p>
        </p:txBody>
      </p:sp>
      <p:sp>
        <p:nvSpPr>
          <p:cNvPr id="4" name="字幕 2">
            <a:extLst>
              <a:ext uri="{FF2B5EF4-FFF2-40B4-BE49-F238E27FC236}">
                <a16:creationId xmlns:a16="http://schemas.microsoft.com/office/drawing/2014/main" id="{C2983780-004D-D0F5-62CF-67F101AA7E6F}"/>
              </a:ext>
            </a:extLst>
          </p:cNvPr>
          <p:cNvSpPr txBox="1">
            <a:spLocks/>
          </p:cNvSpPr>
          <p:nvPr/>
        </p:nvSpPr>
        <p:spPr>
          <a:xfrm>
            <a:off x="367552" y="3114904"/>
            <a:ext cx="11456895" cy="9243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1625620" rtl="0" eaLnBrk="1" latinLnBrk="0" hangingPunct="1">
              <a:lnSpc>
                <a:spcPct val="90000"/>
              </a:lnSpc>
              <a:spcBef>
                <a:spcPts val="1778"/>
              </a:spcBef>
              <a:buFont typeface="Arial" panose="020B0604020202020204" pitchFamily="34" charset="0"/>
              <a:buNone/>
              <a:defRPr kumimoji="1" sz="42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12810" indent="0" algn="ctr" defTabSz="1625620" rtl="0" eaLnBrk="1" latinLnBrk="0" hangingPunct="1">
              <a:lnSpc>
                <a:spcPct val="90000"/>
              </a:lnSpc>
              <a:spcBef>
                <a:spcPts val="889"/>
              </a:spcBef>
              <a:buFont typeface="Arial" panose="020B0604020202020204" pitchFamily="34" charset="0"/>
              <a:buNone/>
              <a:defRPr kumimoji="1" sz="355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625620" indent="0" algn="ctr" defTabSz="1625620" rtl="0" eaLnBrk="1" latinLnBrk="0" hangingPunct="1">
              <a:lnSpc>
                <a:spcPct val="90000"/>
              </a:lnSpc>
              <a:spcBef>
                <a:spcPts val="889"/>
              </a:spcBef>
              <a:buFont typeface="Arial" panose="020B0604020202020204" pitchFamily="34" charset="0"/>
              <a:buNone/>
              <a:defRPr kumimoji="1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438430" indent="0" algn="ctr" defTabSz="1625620" rtl="0" eaLnBrk="1" latinLnBrk="0" hangingPunct="1">
              <a:lnSpc>
                <a:spcPct val="90000"/>
              </a:lnSpc>
              <a:spcBef>
                <a:spcPts val="889"/>
              </a:spcBef>
              <a:buFont typeface="Arial" panose="020B0604020202020204" pitchFamily="34" charset="0"/>
              <a:buNone/>
              <a:defRPr kumimoji="1" sz="284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251241" indent="0" algn="ctr" defTabSz="1625620" rtl="0" eaLnBrk="1" latinLnBrk="0" hangingPunct="1">
              <a:lnSpc>
                <a:spcPct val="90000"/>
              </a:lnSpc>
              <a:spcBef>
                <a:spcPts val="889"/>
              </a:spcBef>
              <a:buFont typeface="Arial" panose="020B0604020202020204" pitchFamily="34" charset="0"/>
              <a:buNone/>
              <a:defRPr kumimoji="1" sz="284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064051" indent="0" algn="ctr" defTabSz="1625620" rtl="0" eaLnBrk="1" latinLnBrk="0" hangingPunct="1">
              <a:lnSpc>
                <a:spcPct val="90000"/>
              </a:lnSpc>
              <a:spcBef>
                <a:spcPts val="889"/>
              </a:spcBef>
              <a:buFont typeface="Arial" panose="020B0604020202020204" pitchFamily="34" charset="0"/>
              <a:buNone/>
              <a:defRPr kumimoji="1" sz="284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876861" indent="0" algn="ctr" defTabSz="1625620" rtl="0" eaLnBrk="1" latinLnBrk="0" hangingPunct="1">
              <a:lnSpc>
                <a:spcPct val="90000"/>
              </a:lnSpc>
              <a:spcBef>
                <a:spcPts val="889"/>
              </a:spcBef>
              <a:buFont typeface="Arial" panose="020B0604020202020204" pitchFamily="34" charset="0"/>
              <a:buNone/>
              <a:defRPr kumimoji="1" sz="284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689671" indent="0" algn="ctr" defTabSz="1625620" rtl="0" eaLnBrk="1" latinLnBrk="0" hangingPunct="1">
              <a:lnSpc>
                <a:spcPct val="90000"/>
              </a:lnSpc>
              <a:spcBef>
                <a:spcPts val="889"/>
              </a:spcBef>
              <a:buFont typeface="Arial" panose="020B0604020202020204" pitchFamily="34" charset="0"/>
              <a:buNone/>
              <a:defRPr kumimoji="1" sz="284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502481" indent="0" algn="ctr" defTabSz="1625620" rtl="0" eaLnBrk="1" latinLnBrk="0" hangingPunct="1">
              <a:lnSpc>
                <a:spcPct val="90000"/>
              </a:lnSpc>
              <a:spcBef>
                <a:spcPts val="889"/>
              </a:spcBef>
              <a:buFont typeface="Arial" panose="020B0604020202020204" pitchFamily="34" charset="0"/>
              <a:buNone/>
              <a:defRPr kumimoji="1" sz="284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ja-JP" b="1" dirty="0">
                <a:solidFill>
                  <a:srgbClr val="FF0000"/>
                </a:solidFill>
              </a:rPr>
              <a:t>KING OF POP : </a:t>
            </a:r>
            <a:r>
              <a:rPr lang="ja-JP" altLang="en-US" b="1" dirty="0"/>
              <a:t>マイケル・ジャクソン</a:t>
            </a:r>
            <a:endParaRPr lang="ja-JP" altLang="en-US" dirty="0"/>
          </a:p>
        </p:txBody>
      </p:sp>
      <p:sp>
        <p:nvSpPr>
          <p:cNvPr id="7" name="字幕 2">
            <a:extLst>
              <a:ext uri="{FF2B5EF4-FFF2-40B4-BE49-F238E27FC236}">
                <a16:creationId xmlns:a16="http://schemas.microsoft.com/office/drawing/2014/main" id="{4BFD43D0-B25B-2A15-752F-6FBA8F01DB19}"/>
              </a:ext>
            </a:extLst>
          </p:cNvPr>
          <p:cNvSpPr txBox="1">
            <a:spLocks/>
          </p:cNvSpPr>
          <p:nvPr/>
        </p:nvSpPr>
        <p:spPr>
          <a:xfrm>
            <a:off x="367552" y="4092555"/>
            <a:ext cx="11456895" cy="136794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1625620" rtl="0" eaLnBrk="1" latinLnBrk="0" hangingPunct="1">
              <a:lnSpc>
                <a:spcPct val="90000"/>
              </a:lnSpc>
              <a:spcBef>
                <a:spcPts val="1778"/>
              </a:spcBef>
              <a:buFont typeface="Arial" panose="020B0604020202020204" pitchFamily="34" charset="0"/>
              <a:buNone/>
              <a:defRPr kumimoji="1" sz="42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12810" indent="0" algn="ctr" defTabSz="1625620" rtl="0" eaLnBrk="1" latinLnBrk="0" hangingPunct="1">
              <a:lnSpc>
                <a:spcPct val="90000"/>
              </a:lnSpc>
              <a:spcBef>
                <a:spcPts val="889"/>
              </a:spcBef>
              <a:buFont typeface="Arial" panose="020B0604020202020204" pitchFamily="34" charset="0"/>
              <a:buNone/>
              <a:defRPr kumimoji="1" sz="355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625620" indent="0" algn="ctr" defTabSz="1625620" rtl="0" eaLnBrk="1" latinLnBrk="0" hangingPunct="1">
              <a:lnSpc>
                <a:spcPct val="90000"/>
              </a:lnSpc>
              <a:spcBef>
                <a:spcPts val="889"/>
              </a:spcBef>
              <a:buFont typeface="Arial" panose="020B0604020202020204" pitchFamily="34" charset="0"/>
              <a:buNone/>
              <a:defRPr kumimoji="1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438430" indent="0" algn="ctr" defTabSz="1625620" rtl="0" eaLnBrk="1" latinLnBrk="0" hangingPunct="1">
              <a:lnSpc>
                <a:spcPct val="90000"/>
              </a:lnSpc>
              <a:spcBef>
                <a:spcPts val="889"/>
              </a:spcBef>
              <a:buFont typeface="Arial" panose="020B0604020202020204" pitchFamily="34" charset="0"/>
              <a:buNone/>
              <a:defRPr kumimoji="1" sz="284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251241" indent="0" algn="ctr" defTabSz="1625620" rtl="0" eaLnBrk="1" latinLnBrk="0" hangingPunct="1">
              <a:lnSpc>
                <a:spcPct val="90000"/>
              </a:lnSpc>
              <a:spcBef>
                <a:spcPts val="889"/>
              </a:spcBef>
              <a:buFont typeface="Arial" panose="020B0604020202020204" pitchFamily="34" charset="0"/>
              <a:buNone/>
              <a:defRPr kumimoji="1" sz="284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064051" indent="0" algn="ctr" defTabSz="1625620" rtl="0" eaLnBrk="1" latinLnBrk="0" hangingPunct="1">
              <a:lnSpc>
                <a:spcPct val="90000"/>
              </a:lnSpc>
              <a:spcBef>
                <a:spcPts val="889"/>
              </a:spcBef>
              <a:buFont typeface="Arial" panose="020B0604020202020204" pitchFamily="34" charset="0"/>
              <a:buNone/>
              <a:defRPr kumimoji="1" sz="284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876861" indent="0" algn="ctr" defTabSz="1625620" rtl="0" eaLnBrk="1" latinLnBrk="0" hangingPunct="1">
              <a:lnSpc>
                <a:spcPct val="90000"/>
              </a:lnSpc>
              <a:spcBef>
                <a:spcPts val="889"/>
              </a:spcBef>
              <a:buFont typeface="Arial" panose="020B0604020202020204" pitchFamily="34" charset="0"/>
              <a:buNone/>
              <a:defRPr kumimoji="1" sz="284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689671" indent="0" algn="ctr" defTabSz="1625620" rtl="0" eaLnBrk="1" latinLnBrk="0" hangingPunct="1">
              <a:lnSpc>
                <a:spcPct val="90000"/>
              </a:lnSpc>
              <a:spcBef>
                <a:spcPts val="889"/>
              </a:spcBef>
              <a:buFont typeface="Arial" panose="020B0604020202020204" pitchFamily="34" charset="0"/>
              <a:buNone/>
              <a:defRPr kumimoji="1" sz="284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502481" indent="0" algn="ctr" defTabSz="1625620" rtl="0" eaLnBrk="1" latinLnBrk="0" hangingPunct="1">
              <a:lnSpc>
                <a:spcPct val="90000"/>
              </a:lnSpc>
              <a:spcBef>
                <a:spcPts val="889"/>
              </a:spcBef>
              <a:buFont typeface="Arial" panose="020B0604020202020204" pitchFamily="34" charset="0"/>
              <a:buNone/>
              <a:defRPr kumimoji="1" sz="284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ja-JP" b="1" dirty="0">
                <a:solidFill>
                  <a:srgbClr val="FF0000"/>
                </a:solidFill>
              </a:rPr>
              <a:t>QUEEN OF POP : </a:t>
            </a:r>
            <a:r>
              <a:rPr lang="ja-JP" altLang="en-US" b="1" dirty="0"/>
              <a:t>マドンナ、ジャネット・ジャクソン、レディー・ガガ</a:t>
            </a:r>
            <a:endParaRPr lang="ja-JP" altLang="en-US" dirty="0"/>
          </a:p>
        </p:txBody>
      </p:sp>
      <p:sp>
        <p:nvSpPr>
          <p:cNvPr id="8" name="字幕 2">
            <a:extLst>
              <a:ext uri="{FF2B5EF4-FFF2-40B4-BE49-F238E27FC236}">
                <a16:creationId xmlns:a16="http://schemas.microsoft.com/office/drawing/2014/main" id="{72EF7EE0-DA6B-8B43-DD55-658892576239}"/>
              </a:ext>
            </a:extLst>
          </p:cNvPr>
          <p:cNvSpPr txBox="1">
            <a:spLocks/>
          </p:cNvSpPr>
          <p:nvPr/>
        </p:nvSpPr>
        <p:spPr>
          <a:xfrm>
            <a:off x="367551" y="6011002"/>
            <a:ext cx="11456895" cy="9243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1625620" rtl="0" eaLnBrk="1" latinLnBrk="0" hangingPunct="1">
              <a:lnSpc>
                <a:spcPct val="90000"/>
              </a:lnSpc>
              <a:spcBef>
                <a:spcPts val="1778"/>
              </a:spcBef>
              <a:buFont typeface="Arial" panose="020B0604020202020204" pitchFamily="34" charset="0"/>
              <a:buNone/>
              <a:defRPr kumimoji="1" sz="42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12810" indent="0" algn="ctr" defTabSz="1625620" rtl="0" eaLnBrk="1" latinLnBrk="0" hangingPunct="1">
              <a:lnSpc>
                <a:spcPct val="90000"/>
              </a:lnSpc>
              <a:spcBef>
                <a:spcPts val="889"/>
              </a:spcBef>
              <a:buFont typeface="Arial" panose="020B0604020202020204" pitchFamily="34" charset="0"/>
              <a:buNone/>
              <a:defRPr kumimoji="1" sz="355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625620" indent="0" algn="ctr" defTabSz="1625620" rtl="0" eaLnBrk="1" latinLnBrk="0" hangingPunct="1">
              <a:lnSpc>
                <a:spcPct val="90000"/>
              </a:lnSpc>
              <a:spcBef>
                <a:spcPts val="889"/>
              </a:spcBef>
              <a:buFont typeface="Arial" panose="020B0604020202020204" pitchFamily="34" charset="0"/>
              <a:buNone/>
              <a:defRPr kumimoji="1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438430" indent="0" algn="ctr" defTabSz="1625620" rtl="0" eaLnBrk="1" latinLnBrk="0" hangingPunct="1">
              <a:lnSpc>
                <a:spcPct val="90000"/>
              </a:lnSpc>
              <a:spcBef>
                <a:spcPts val="889"/>
              </a:spcBef>
              <a:buFont typeface="Arial" panose="020B0604020202020204" pitchFamily="34" charset="0"/>
              <a:buNone/>
              <a:defRPr kumimoji="1" sz="284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251241" indent="0" algn="ctr" defTabSz="1625620" rtl="0" eaLnBrk="1" latinLnBrk="0" hangingPunct="1">
              <a:lnSpc>
                <a:spcPct val="90000"/>
              </a:lnSpc>
              <a:spcBef>
                <a:spcPts val="889"/>
              </a:spcBef>
              <a:buFont typeface="Arial" panose="020B0604020202020204" pitchFamily="34" charset="0"/>
              <a:buNone/>
              <a:defRPr kumimoji="1" sz="284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064051" indent="0" algn="ctr" defTabSz="1625620" rtl="0" eaLnBrk="1" latinLnBrk="0" hangingPunct="1">
              <a:lnSpc>
                <a:spcPct val="90000"/>
              </a:lnSpc>
              <a:spcBef>
                <a:spcPts val="889"/>
              </a:spcBef>
              <a:buFont typeface="Arial" panose="020B0604020202020204" pitchFamily="34" charset="0"/>
              <a:buNone/>
              <a:defRPr kumimoji="1" sz="284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876861" indent="0" algn="ctr" defTabSz="1625620" rtl="0" eaLnBrk="1" latinLnBrk="0" hangingPunct="1">
              <a:lnSpc>
                <a:spcPct val="90000"/>
              </a:lnSpc>
              <a:spcBef>
                <a:spcPts val="889"/>
              </a:spcBef>
              <a:buFont typeface="Arial" panose="020B0604020202020204" pitchFamily="34" charset="0"/>
              <a:buNone/>
              <a:defRPr kumimoji="1" sz="284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689671" indent="0" algn="ctr" defTabSz="1625620" rtl="0" eaLnBrk="1" latinLnBrk="0" hangingPunct="1">
              <a:lnSpc>
                <a:spcPct val="90000"/>
              </a:lnSpc>
              <a:spcBef>
                <a:spcPts val="889"/>
              </a:spcBef>
              <a:buFont typeface="Arial" panose="020B0604020202020204" pitchFamily="34" charset="0"/>
              <a:buNone/>
              <a:defRPr kumimoji="1" sz="284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502481" indent="0" algn="ctr" defTabSz="1625620" rtl="0" eaLnBrk="1" latinLnBrk="0" hangingPunct="1">
              <a:lnSpc>
                <a:spcPct val="90000"/>
              </a:lnSpc>
              <a:spcBef>
                <a:spcPts val="889"/>
              </a:spcBef>
              <a:buFont typeface="Arial" panose="020B0604020202020204" pitchFamily="34" charset="0"/>
              <a:buNone/>
              <a:defRPr kumimoji="1" sz="284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ja-JP" b="1" dirty="0">
                <a:solidFill>
                  <a:srgbClr val="FF0000"/>
                </a:solidFill>
              </a:rPr>
              <a:t>KING OF ROCK : </a:t>
            </a:r>
            <a:r>
              <a:rPr lang="ja-JP" altLang="en-US" b="1" dirty="0"/>
              <a:t>忌野清志郎</a:t>
            </a:r>
            <a:endParaRPr lang="ja-JP" altLang="en-US" dirty="0"/>
          </a:p>
        </p:txBody>
      </p:sp>
      <p:sp>
        <p:nvSpPr>
          <p:cNvPr id="9" name="字幕 2">
            <a:extLst>
              <a:ext uri="{FF2B5EF4-FFF2-40B4-BE49-F238E27FC236}">
                <a16:creationId xmlns:a16="http://schemas.microsoft.com/office/drawing/2014/main" id="{B2BF0156-A1F6-9BDF-00BA-F44F5874F21D}"/>
              </a:ext>
            </a:extLst>
          </p:cNvPr>
          <p:cNvSpPr txBox="1">
            <a:spLocks/>
          </p:cNvSpPr>
          <p:nvPr/>
        </p:nvSpPr>
        <p:spPr>
          <a:xfrm>
            <a:off x="367550" y="7023683"/>
            <a:ext cx="11456895" cy="924360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10000"/>
          </a:bodyPr>
          <a:lstStyle>
            <a:lvl1pPr marL="0" indent="0" algn="ctr" defTabSz="1625620" rtl="0" eaLnBrk="1" latinLnBrk="0" hangingPunct="1">
              <a:lnSpc>
                <a:spcPct val="90000"/>
              </a:lnSpc>
              <a:spcBef>
                <a:spcPts val="1778"/>
              </a:spcBef>
              <a:buFont typeface="Arial" panose="020B0604020202020204" pitchFamily="34" charset="0"/>
              <a:buNone/>
              <a:defRPr kumimoji="1" sz="42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12810" indent="0" algn="ctr" defTabSz="1625620" rtl="0" eaLnBrk="1" latinLnBrk="0" hangingPunct="1">
              <a:lnSpc>
                <a:spcPct val="90000"/>
              </a:lnSpc>
              <a:spcBef>
                <a:spcPts val="889"/>
              </a:spcBef>
              <a:buFont typeface="Arial" panose="020B0604020202020204" pitchFamily="34" charset="0"/>
              <a:buNone/>
              <a:defRPr kumimoji="1" sz="355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625620" indent="0" algn="ctr" defTabSz="1625620" rtl="0" eaLnBrk="1" latinLnBrk="0" hangingPunct="1">
              <a:lnSpc>
                <a:spcPct val="90000"/>
              </a:lnSpc>
              <a:spcBef>
                <a:spcPts val="889"/>
              </a:spcBef>
              <a:buFont typeface="Arial" panose="020B0604020202020204" pitchFamily="34" charset="0"/>
              <a:buNone/>
              <a:defRPr kumimoji="1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438430" indent="0" algn="ctr" defTabSz="1625620" rtl="0" eaLnBrk="1" latinLnBrk="0" hangingPunct="1">
              <a:lnSpc>
                <a:spcPct val="90000"/>
              </a:lnSpc>
              <a:spcBef>
                <a:spcPts val="889"/>
              </a:spcBef>
              <a:buFont typeface="Arial" panose="020B0604020202020204" pitchFamily="34" charset="0"/>
              <a:buNone/>
              <a:defRPr kumimoji="1" sz="284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251241" indent="0" algn="ctr" defTabSz="1625620" rtl="0" eaLnBrk="1" latinLnBrk="0" hangingPunct="1">
              <a:lnSpc>
                <a:spcPct val="90000"/>
              </a:lnSpc>
              <a:spcBef>
                <a:spcPts val="889"/>
              </a:spcBef>
              <a:buFont typeface="Arial" panose="020B0604020202020204" pitchFamily="34" charset="0"/>
              <a:buNone/>
              <a:defRPr kumimoji="1" sz="284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064051" indent="0" algn="ctr" defTabSz="1625620" rtl="0" eaLnBrk="1" latinLnBrk="0" hangingPunct="1">
              <a:lnSpc>
                <a:spcPct val="90000"/>
              </a:lnSpc>
              <a:spcBef>
                <a:spcPts val="889"/>
              </a:spcBef>
              <a:buFont typeface="Arial" panose="020B0604020202020204" pitchFamily="34" charset="0"/>
              <a:buNone/>
              <a:defRPr kumimoji="1" sz="284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876861" indent="0" algn="ctr" defTabSz="1625620" rtl="0" eaLnBrk="1" latinLnBrk="0" hangingPunct="1">
              <a:lnSpc>
                <a:spcPct val="90000"/>
              </a:lnSpc>
              <a:spcBef>
                <a:spcPts val="889"/>
              </a:spcBef>
              <a:buFont typeface="Arial" panose="020B0604020202020204" pitchFamily="34" charset="0"/>
              <a:buNone/>
              <a:defRPr kumimoji="1" sz="284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689671" indent="0" algn="ctr" defTabSz="1625620" rtl="0" eaLnBrk="1" latinLnBrk="0" hangingPunct="1">
              <a:lnSpc>
                <a:spcPct val="90000"/>
              </a:lnSpc>
              <a:spcBef>
                <a:spcPts val="889"/>
              </a:spcBef>
              <a:buFont typeface="Arial" panose="020B0604020202020204" pitchFamily="34" charset="0"/>
              <a:buNone/>
              <a:defRPr kumimoji="1" sz="284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502481" indent="0" algn="ctr" defTabSz="1625620" rtl="0" eaLnBrk="1" latinLnBrk="0" hangingPunct="1">
              <a:lnSpc>
                <a:spcPct val="90000"/>
              </a:lnSpc>
              <a:spcBef>
                <a:spcPts val="889"/>
              </a:spcBef>
              <a:buFont typeface="Arial" panose="020B0604020202020204" pitchFamily="34" charset="0"/>
              <a:buNone/>
              <a:defRPr kumimoji="1" sz="284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ja-JP" b="1" dirty="0">
                <a:solidFill>
                  <a:srgbClr val="FF0000"/>
                </a:solidFill>
              </a:rPr>
              <a:t>The Godfather of Heavy Metal: </a:t>
            </a:r>
            <a:r>
              <a:rPr lang="ja-JP" altLang="en-US" b="1" dirty="0"/>
              <a:t>オジー・オズボーン</a:t>
            </a:r>
            <a:endParaRPr lang="ja-JP" altLang="en-US" dirty="0"/>
          </a:p>
        </p:txBody>
      </p:sp>
      <p:sp>
        <p:nvSpPr>
          <p:cNvPr id="11" name="字幕 2">
            <a:extLst>
              <a:ext uri="{FF2B5EF4-FFF2-40B4-BE49-F238E27FC236}">
                <a16:creationId xmlns:a16="http://schemas.microsoft.com/office/drawing/2014/main" id="{F2C47DE4-7B07-98D1-0E97-A75EDB318EEE}"/>
              </a:ext>
            </a:extLst>
          </p:cNvPr>
          <p:cNvSpPr txBox="1">
            <a:spLocks/>
          </p:cNvSpPr>
          <p:nvPr/>
        </p:nvSpPr>
        <p:spPr>
          <a:xfrm>
            <a:off x="367549" y="8305636"/>
            <a:ext cx="11456895" cy="92436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0" indent="0" algn="ctr" defTabSz="1625620" rtl="0" eaLnBrk="1" latinLnBrk="0" hangingPunct="1">
              <a:lnSpc>
                <a:spcPct val="90000"/>
              </a:lnSpc>
              <a:spcBef>
                <a:spcPts val="1778"/>
              </a:spcBef>
              <a:buFont typeface="Arial" panose="020B0604020202020204" pitchFamily="34" charset="0"/>
              <a:buNone/>
              <a:defRPr kumimoji="1" sz="42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12810" indent="0" algn="ctr" defTabSz="1625620" rtl="0" eaLnBrk="1" latinLnBrk="0" hangingPunct="1">
              <a:lnSpc>
                <a:spcPct val="90000"/>
              </a:lnSpc>
              <a:spcBef>
                <a:spcPts val="889"/>
              </a:spcBef>
              <a:buFont typeface="Arial" panose="020B0604020202020204" pitchFamily="34" charset="0"/>
              <a:buNone/>
              <a:defRPr kumimoji="1" sz="355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625620" indent="0" algn="ctr" defTabSz="1625620" rtl="0" eaLnBrk="1" latinLnBrk="0" hangingPunct="1">
              <a:lnSpc>
                <a:spcPct val="90000"/>
              </a:lnSpc>
              <a:spcBef>
                <a:spcPts val="889"/>
              </a:spcBef>
              <a:buFont typeface="Arial" panose="020B0604020202020204" pitchFamily="34" charset="0"/>
              <a:buNone/>
              <a:defRPr kumimoji="1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438430" indent="0" algn="ctr" defTabSz="1625620" rtl="0" eaLnBrk="1" latinLnBrk="0" hangingPunct="1">
              <a:lnSpc>
                <a:spcPct val="90000"/>
              </a:lnSpc>
              <a:spcBef>
                <a:spcPts val="889"/>
              </a:spcBef>
              <a:buFont typeface="Arial" panose="020B0604020202020204" pitchFamily="34" charset="0"/>
              <a:buNone/>
              <a:defRPr kumimoji="1" sz="284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251241" indent="0" algn="ctr" defTabSz="1625620" rtl="0" eaLnBrk="1" latinLnBrk="0" hangingPunct="1">
              <a:lnSpc>
                <a:spcPct val="90000"/>
              </a:lnSpc>
              <a:spcBef>
                <a:spcPts val="889"/>
              </a:spcBef>
              <a:buFont typeface="Arial" panose="020B0604020202020204" pitchFamily="34" charset="0"/>
              <a:buNone/>
              <a:defRPr kumimoji="1" sz="284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064051" indent="0" algn="ctr" defTabSz="1625620" rtl="0" eaLnBrk="1" latinLnBrk="0" hangingPunct="1">
              <a:lnSpc>
                <a:spcPct val="90000"/>
              </a:lnSpc>
              <a:spcBef>
                <a:spcPts val="889"/>
              </a:spcBef>
              <a:buFont typeface="Arial" panose="020B0604020202020204" pitchFamily="34" charset="0"/>
              <a:buNone/>
              <a:defRPr kumimoji="1" sz="284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876861" indent="0" algn="ctr" defTabSz="1625620" rtl="0" eaLnBrk="1" latinLnBrk="0" hangingPunct="1">
              <a:lnSpc>
                <a:spcPct val="90000"/>
              </a:lnSpc>
              <a:spcBef>
                <a:spcPts val="889"/>
              </a:spcBef>
              <a:buFont typeface="Arial" panose="020B0604020202020204" pitchFamily="34" charset="0"/>
              <a:buNone/>
              <a:defRPr kumimoji="1" sz="284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689671" indent="0" algn="ctr" defTabSz="1625620" rtl="0" eaLnBrk="1" latinLnBrk="0" hangingPunct="1">
              <a:lnSpc>
                <a:spcPct val="90000"/>
              </a:lnSpc>
              <a:spcBef>
                <a:spcPts val="889"/>
              </a:spcBef>
              <a:buFont typeface="Arial" panose="020B0604020202020204" pitchFamily="34" charset="0"/>
              <a:buNone/>
              <a:defRPr kumimoji="1" sz="284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502481" indent="0" algn="ctr" defTabSz="1625620" rtl="0" eaLnBrk="1" latinLnBrk="0" hangingPunct="1">
              <a:lnSpc>
                <a:spcPct val="90000"/>
              </a:lnSpc>
              <a:spcBef>
                <a:spcPts val="889"/>
              </a:spcBef>
              <a:buFont typeface="Arial" panose="020B0604020202020204" pitchFamily="34" charset="0"/>
              <a:buNone/>
              <a:defRPr kumimoji="1" sz="284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ja-JP" b="1" dirty="0">
                <a:solidFill>
                  <a:srgbClr val="FF0000"/>
                </a:solidFill>
              </a:rPr>
              <a:t>PRINCESSES of POP PUNK: </a:t>
            </a:r>
            <a:r>
              <a:rPr lang="ja-JP" altLang="en-US" b="1" dirty="0"/>
              <a:t>重音テトバンド</a:t>
            </a:r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96992690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873E5C3-C85A-69A3-DD44-0B4631E4DE5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図 4">
            <a:extLst>
              <a:ext uri="{FF2B5EF4-FFF2-40B4-BE49-F238E27FC236}">
                <a16:creationId xmlns:a16="http://schemas.microsoft.com/office/drawing/2014/main" id="{37FB41EB-4D7B-13D0-D35A-4561EB7506A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0511" y="348888"/>
            <a:ext cx="5094971" cy="5119583"/>
          </a:xfrm>
          <a:prstGeom prst="rect">
            <a:avLst/>
          </a:prstGeom>
        </p:spPr>
      </p:pic>
      <p:sp>
        <p:nvSpPr>
          <p:cNvPr id="2" name="タイトル 1">
            <a:extLst>
              <a:ext uri="{FF2B5EF4-FFF2-40B4-BE49-F238E27FC236}">
                <a16:creationId xmlns:a16="http://schemas.microsoft.com/office/drawing/2014/main" id="{C14A1DCD-A033-B947-7577-54D675B5ADD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76518" y="632677"/>
            <a:ext cx="6078070" cy="2943577"/>
          </a:xfrm>
        </p:spPr>
        <p:txBody>
          <a:bodyPr>
            <a:normAutofit fontScale="90000"/>
          </a:bodyPr>
          <a:lstStyle/>
          <a:p>
            <a:r>
              <a:rPr kumimoji="1" lang="en-US" altLang="ja-JP" dirty="0">
                <a:solidFill>
                  <a:srgbClr val="FF0000"/>
                </a:solidFill>
                <a:latin typeface="コーポレート・ロゴ ver3 Bold" panose="02000600000000000000" pitchFamily="50" charset="-128"/>
                <a:ea typeface="コーポレート・ロゴ ver3 Bold" panose="02000600000000000000" pitchFamily="50" charset="-128"/>
              </a:rPr>
              <a:t>The Queers</a:t>
            </a:r>
            <a:endParaRPr kumimoji="1" lang="ja-JP" altLang="en-US" dirty="0">
              <a:solidFill>
                <a:srgbClr val="FF0000"/>
              </a:solidFill>
              <a:latin typeface="コーポレート・ロゴ ver3 Bold" panose="02000600000000000000" pitchFamily="50" charset="-128"/>
              <a:ea typeface="コーポレート・ロゴ ver3 Bold" panose="02000600000000000000" pitchFamily="50" charset="-128"/>
            </a:endParaRP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60950EA0-ED3B-0CFF-4B31-0CE8EDD3679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5652035"/>
            <a:ext cx="9144000" cy="1825977"/>
          </a:xfrm>
        </p:spPr>
        <p:txBody>
          <a:bodyPr/>
          <a:lstStyle/>
          <a:p>
            <a:r>
              <a:rPr kumimoji="1" lang="en-US" altLang="ja-JP" dirty="0">
                <a:solidFill>
                  <a:srgbClr val="FF0000"/>
                </a:solidFill>
                <a:latin typeface="コーポレート・ロゴ ver3 Bold" panose="02000600000000000000" pitchFamily="50" charset="-128"/>
                <a:ea typeface="コーポレート・ロゴ ver3 Bold" panose="02000600000000000000" pitchFamily="50" charset="-128"/>
              </a:rPr>
              <a:t>2025</a:t>
            </a:r>
            <a:r>
              <a:rPr kumimoji="1" lang="ja-JP" altLang="en-US" dirty="0">
                <a:solidFill>
                  <a:srgbClr val="FF0000"/>
                </a:solidFill>
                <a:latin typeface="コーポレート・ロゴ ver3 Bold" panose="02000600000000000000" pitchFamily="50" charset="-128"/>
                <a:ea typeface="コーポレート・ロゴ ver3 Bold" panose="02000600000000000000" pitchFamily="50" charset="-128"/>
              </a:rPr>
              <a:t>年来日ツアー</a:t>
            </a:r>
            <a:endParaRPr kumimoji="1" lang="en-US" altLang="ja-JP" dirty="0">
              <a:solidFill>
                <a:srgbClr val="FF0000"/>
              </a:solidFill>
              <a:latin typeface="コーポレート・ロゴ ver3 Bold" panose="02000600000000000000" pitchFamily="50" charset="-128"/>
              <a:ea typeface="コーポレート・ロゴ ver3 Bold" panose="02000600000000000000" pitchFamily="50" charset="-128"/>
            </a:endParaRPr>
          </a:p>
          <a:p>
            <a:r>
              <a:rPr lang="en-US" altLang="ja-JP" dirty="0">
                <a:solidFill>
                  <a:srgbClr val="FF0000"/>
                </a:solidFill>
                <a:latin typeface="コーポレート・ロゴ ver3 Bold" panose="02000600000000000000" pitchFamily="50" charset="-128"/>
                <a:ea typeface="コーポレート・ロゴ ver3 Bold" panose="02000600000000000000" pitchFamily="50" charset="-128"/>
              </a:rPr>
              <a:t>9/11-9/15</a:t>
            </a:r>
            <a:r>
              <a:rPr lang="ja-JP" altLang="en-US" dirty="0">
                <a:solidFill>
                  <a:srgbClr val="FF0000"/>
                </a:solidFill>
                <a:latin typeface="コーポレート・ロゴ ver3 Bold" panose="02000600000000000000" pitchFamily="50" charset="-128"/>
                <a:ea typeface="コーポレート・ロゴ ver3 Bold" panose="02000600000000000000" pitchFamily="50" charset="-128"/>
              </a:rPr>
              <a:t>東京、大阪、宇都宮</a:t>
            </a:r>
            <a:endParaRPr lang="en-US" altLang="ja-JP" dirty="0">
              <a:solidFill>
                <a:srgbClr val="FF0000"/>
              </a:solidFill>
              <a:latin typeface="コーポレート・ロゴ ver3 Bold" panose="02000600000000000000" pitchFamily="50" charset="-128"/>
              <a:ea typeface="コーポレート・ロゴ ver3 Bold" panose="02000600000000000000" pitchFamily="50" charset="-128"/>
            </a:endParaRPr>
          </a:p>
        </p:txBody>
      </p:sp>
      <p:sp>
        <p:nvSpPr>
          <p:cNvPr id="4" name="字幕 2">
            <a:extLst>
              <a:ext uri="{FF2B5EF4-FFF2-40B4-BE49-F238E27FC236}">
                <a16:creationId xmlns:a16="http://schemas.microsoft.com/office/drawing/2014/main" id="{DE12A675-3816-6FEC-072E-EC192B764BFC}"/>
              </a:ext>
            </a:extLst>
          </p:cNvPr>
          <p:cNvSpPr txBox="1">
            <a:spLocks/>
          </p:cNvSpPr>
          <p:nvPr/>
        </p:nvSpPr>
        <p:spPr>
          <a:xfrm>
            <a:off x="1524000" y="7661576"/>
            <a:ext cx="9144000" cy="352855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1625620" rtl="0" eaLnBrk="1" latinLnBrk="0" hangingPunct="1">
              <a:lnSpc>
                <a:spcPct val="90000"/>
              </a:lnSpc>
              <a:spcBef>
                <a:spcPts val="1778"/>
              </a:spcBef>
              <a:buFont typeface="Arial" panose="020B0604020202020204" pitchFamily="34" charset="0"/>
              <a:buNone/>
              <a:defRPr kumimoji="1" sz="42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12810" indent="0" algn="ctr" defTabSz="1625620" rtl="0" eaLnBrk="1" latinLnBrk="0" hangingPunct="1">
              <a:lnSpc>
                <a:spcPct val="90000"/>
              </a:lnSpc>
              <a:spcBef>
                <a:spcPts val="889"/>
              </a:spcBef>
              <a:buFont typeface="Arial" panose="020B0604020202020204" pitchFamily="34" charset="0"/>
              <a:buNone/>
              <a:defRPr kumimoji="1" sz="355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625620" indent="0" algn="ctr" defTabSz="1625620" rtl="0" eaLnBrk="1" latinLnBrk="0" hangingPunct="1">
              <a:lnSpc>
                <a:spcPct val="90000"/>
              </a:lnSpc>
              <a:spcBef>
                <a:spcPts val="889"/>
              </a:spcBef>
              <a:buFont typeface="Arial" panose="020B0604020202020204" pitchFamily="34" charset="0"/>
              <a:buNone/>
              <a:defRPr kumimoji="1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438430" indent="0" algn="ctr" defTabSz="1625620" rtl="0" eaLnBrk="1" latinLnBrk="0" hangingPunct="1">
              <a:lnSpc>
                <a:spcPct val="90000"/>
              </a:lnSpc>
              <a:spcBef>
                <a:spcPts val="889"/>
              </a:spcBef>
              <a:buFont typeface="Arial" panose="020B0604020202020204" pitchFamily="34" charset="0"/>
              <a:buNone/>
              <a:defRPr kumimoji="1" sz="284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251241" indent="0" algn="ctr" defTabSz="1625620" rtl="0" eaLnBrk="1" latinLnBrk="0" hangingPunct="1">
              <a:lnSpc>
                <a:spcPct val="90000"/>
              </a:lnSpc>
              <a:spcBef>
                <a:spcPts val="889"/>
              </a:spcBef>
              <a:buFont typeface="Arial" panose="020B0604020202020204" pitchFamily="34" charset="0"/>
              <a:buNone/>
              <a:defRPr kumimoji="1" sz="284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064051" indent="0" algn="ctr" defTabSz="1625620" rtl="0" eaLnBrk="1" latinLnBrk="0" hangingPunct="1">
              <a:lnSpc>
                <a:spcPct val="90000"/>
              </a:lnSpc>
              <a:spcBef>
                <a:spcPts val="889"/>
              </a:spcBef>
              <a:buFont typeface="Arial" panose="020B0604020202020204" pitchFamily="34" charset="0"/>
              <a:buNone/>
              <a:defRPr kumimoji="1" sz="284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876861" indent="0" algn="ctr" defTabSz="1625620" rtl="0" eaLnBrk="1" latinLnBrk="0" hangingPunct="1">
              <a:lnSpc>
                <a:spcPct val="90000"/>
              </a:lnSpc>
              <a:spcBef>
                <a:spcPts val="889"/>
              </a:spcBef>
              <a:buFont typeface="Arial" panose="020B0604020202020204" pitchFamily="34" charset="0"/>
              <a:buNone/>
              <a:defRPr kumimoji="1" sz="284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689671" indent="0" algn="ctr" defTabSz="1625620" rtl="0" eaLnBrk="1" latinLnBrk="0" hangingPunct="1">
              <a:lnSpc>
                <a:spcPct val="90000"/>
              </a:lnSpc>
              <a:spcBef>
                <a:spcPts val="889"/>
              </a:spcBef>
              <a:buFont typeface="Arial" panose="020B0604020202020204" pitchFamily="34" charset="0"/>
              <a:buNone/>
              <a:defRPr kumimoji="1" sz="284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502481" indent="0" algn="ctr" defTabSz="1625620" rtl="0" eaLnBrk="1" latinLnBrk="0" hangingPunct="1">
              <a:lnSpc>
                <a:spcPct val="90000"/>
              </a:lnSpc>
              <a:spcBef>
                <a:spcPts val="889"/>
              </a:spcBef>
              <a:buFont typeface="Arial" panose="020B0604020202020204" pitchFamily="34" charset="0"/>
              <a:buNone/>
              <a:defRPr kumimoji="1" sz="284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ja-JP" altLang="en-US" dirty="0">
                <a:solidFill>
                  <a:srgbClr val="FF0000"/>
                </a:solidFill>
                <a:latin typeface="コーポレート・ロゴ ver3 Bold" panose="02000600000000000000" pitchFamily="50" charset="-128"/>
                <a:ea typeface="コーポレート・ロゴ ver3 Bold" panose="02000600000000000000" pitchFamily="50" charset="-128"/>
              </a:rPr>
              <a:t>この動画では</a:t>
            </a:r>
            <a:br>
              <a:rPr lang="en-US" altLang="ja-JP" dirty="0">
                <a:solidFill>
                  <a:srgbClr val="FF0000"/>
                </a:solidFill>
                <a:latin typeface="コーポレート・ロゴ ver3 Bold" panose="02000600000000000000" pitchFamily="50" charset="-128"/>
                <a:ea typeface="コーポレート・ロゴ ver3 Bold" panose="02000600000000000000" pitchFamily="50" charset="-128"/>
              </a:rPr>
            </a:br>
            <a:r>
              <a:rPr lang="en-US" altLang="ja-JP" dirty="0">
                <a:solidFill>
                  <a:srgbClr val="FF0000"/>
                </a:solidFill>
                <a:latin typeface="コーポレート・ロゴ ver3 Bold" panose="02000600000000000000" pitchFamily="50" charset="-128"/>
                <a:ea typeface="コーポレート・ロゴ ver3 Bold" panose="02000600000000000000" pitchFamily="50" charset="-128"/>
              </a:rPr>
              <a:t>2002</a:t>
            </a:r>
            <a:r>
              <a:rPr lang="ja-JP" altLang="en-US" dirty="0">
                <a:solidFill>
                  <a:srgbClr val="FF0000"/>
                </a:solidFill>
                <a:latin typeface="コーポレート・ロゴ ver3 Bold" panose="02000600000000000000" pitchFamily="50" charset="-128"/>
                <a:ea typeface="コーポレート・ロゴ ver3 Bold" panose="02000600000000000000" pitchFamily="50" charset="-128"/>
              </a:rPr>
              <a:t>年のアルバム</a:t>
            </a:r>
            <a:br>
              <a:rPr lang="en-US" altLang="ja-JP" dirty="0">
                <a:solidFill>
                  <a:srgbClr val="FF0000"/>
                </a:solidFill>
                <a:latin typeface="コーポレート・ロゴ ver3 Bold" panose="02000600000000000000" pitchFamily="50" charset="-128"/>
                <a:ea typeface="コーポレート・ロゴ ver3 Bold" panose="02000600000000000000" pitchFamily="50" charset="-128"/>
              </a:rPr>
            </a:br>
            <a:r>
              <a:rPr lang="ja-JP" altLang="en-US" dirty="0">
                <a:solidFill>
                  <a:srgbClr val="FF0000"/>
                </a:solidFill>
                <a:latin typeface="コーポレート・ロゴ ver3 Bold" panose="02000600000000000000" pitchFamily="50" charset="-128"/>
                <a:ea typeface="コーポレート・ロゴ ver3 Bold" panose="02000600000000000000" pitchFamily="50" charset="-128"/>
              </a:rPr>
              <a:t>「</a:t>
            </a:r>
            <a:r>
              <a:rPr lang="en-US" altLang="ja-JP" dirty="0">
                <a:solidFill>
                  <a:srgbClr val="FF0000"/>
                </a:solidFill>
                <a:latin typeface="コーポレート・ロゴ ver3 Bold" panose="02000600000000000000" pitchFamily="50" charset="-128"/>
                <a:ea typeface="コーポレート・ロゴ ver3 Bold" panose="02000600000000000000" pitchFamily="50" charset="-128"/>
              </a:rPr>
              <a:t>PREASANT SCREAMS</a:t>
            </a:r>
            <a:r>
              <a:rPr lang="ja-JP" altLang="en-US" dirty="0">
                <a:solidFill>
                  <a:srgbClr val="FF0000"/>
                </a:solidFill>
                <a:latin typeface="コーポレート・ロゴ ver3 Bold" panose="02000600000000000000" pitchFamily="50" charset="-128"/>
                <a:ea typeface="コーポレート・ロゴ ver3 Bold" panose="02000600000000000000" pitchFamily="50" charset="-128"/>
              </a:rPr>
              <a:t>」</a:t>
            </a:r>
            <a:endParaRPr lang="en-US" altLang="ja-JP" dirty="0">
              <a:solidFill>
                <a:srgbClr val="FF0000"/>
              </a:solidFill>
              <a:latin typeface="コーポレート・ロゴ ver3 Bold" panose="02000600000000000000" pitchFamily="50" charset="-128"/>
              <a:ea typeface="コーポレート・ロゴ ver3 Bold" panose="02000600000000000000" pitchFamily="50" charset="-128"/>
            </a:endParaRPr>
          </a:p>
          <a:p>
            <a:r>
              <a:rPr lang="ja-JP" altLang="en-US" dirty="0">
                <a:solidFill>
                  <a:srgbClr val="FF0000"/>
                </a:solidFill>
                <a:latin typeface="コーポレート・ロゴ ver3 Bold" panose="02000600000000000000" pitchFamily="50" charset="-128"/>
                <a:ea typeface="コーポレート・ロゴ ver3 Bold" panose="02000600000000000000" pitchFamily="50" charset="-128"/>
              </a:rPr>
              <a:t>から１－３曲目のサビだけ</a:t>
            </a:r>
            <a:br>
              <a:rPr lang="en-US" altLang="ja-JP" dirty="0">
                <a:solidFill>
                  <a:srgbClr val="FF0000"/>
                </a:solidFill>
                <a:latin typeface="コーポレート・ロゴ ver3 Bold" panose="02000600000000000000" pitchFamily="50" charset="-128"/>
                <a:ea typeface="コーポレート・ロゴ ver3 Bold" panose="02000600000000000000" pitchFamily="50" charset="-128"/>
              </a:rPr>
            </a:br>
            <a:r>
              <a:rPr lang="ja-JP" altLang="en-US" dirty="0">
                <a:solidFill>
                  <a:srgbClr val="FF0000"/>
                </a:solidFill>
                <a:latin typeface="コーポレート・ロゴ ver3 Bold" panose="02000600000000000000" pitchFamily="50" charset="-128"/>
                <a:ea typeface="コーポレート・ロゴ ver3 Bold" panose="02000600000000000000" pitchFamily="50" charset="-128"/>
              </a:rPr>
              <a:t>少しずつカバーしました。</a:t>
            </a:r>
          </a:p>
        </p:txBody>
      </p:sp>
    </p:spTree>
    <p:extLst>
      <p:ext uri="{BB962C8B-B14F-4D97-AF65-F5344CB8AC3E}">
        <p14:creationId xmlns:p14="http://schemas.microsoft.com/office/powerpoint/2010/main" val="16525271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64</TotalTime>
  <Words>335</Words>
  <Application>Microsoft Office PowerPoint</Application>
  <PresentationFormat>ユーザー設定</PresentationFormat>
  <Paragraphs>44</Paragraphs>
  <Slides>8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4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8</vt:i4>
      </vt:variant>
    </vt:vector>
  </HeadingPairs>
  <TitlesOfParts>
    <vt:vector size="13" baseType="lpstr">
      <vt:lpstr>コーポレート・ロゴ ver3 Bold</vt:lpstr>
      <vt:lpstr>游ゴシック</vt:lpstr>
      <vt:lpstr>游ゴシック Light</vt:lpstr>
      <vt:lpstr>Arial</vt:lpstr>
      <vt:lpstr>Office テーマ</vt:lpstr>
      <vt:lpstr>PUNKの日</vt:lpstr>
      <vt:lpstr>PUNK</vt:lpstr>
      <vt:lpstr>PUNK</vt:lpstr>
      <vt:lpstr>POP PUNK</vt:lpstr>
      <vt:lpstr>POPS</vt:lpstr>
      <vt:lpstr>ベン図</vt:lpstr>
      <vt:lpstr>称号of音楽</vt:lpstr>
      <vt:lpstr>The Queers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Terukazu Shindo</dc:creator>
  <cp:lastModifiedBy>Terukazu Shindo</cp:lastModifiedBy>
  <cp:revision>1</cp:revision>
  <dcterms:created xsi:type="dcterms:W3CDTF">2025-08-09T12:59:57Z</dcterms:created>
  <dcterms:modified xsi:type="dcterms:W3CDTF">2025-08-09T14:04:13Z</dcterms:modified>
</cp:coreProperties>
</file>